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6"/>
  </p:notesMasterIdLst>
  <p:sldIdLst>
    <p:sldId id="256" r:id="rId2"/>
    <p:sldId id="258" r:id="rId3"/>
    <p:sldId id="338" r:id="rId4"/>
    <p:sldId id="260" r:id="rId5"/>
    <p:sldId id="341" r:id="rId6"/>
    <p:sldId id="303" r:id="rId7"/>
    <p:sldId id="333" r:id="rId8"/>
    <p:sldId id="332" r:id="rId9"/>
    <p:sldId id="262" r:id="rId10"/>
    <p:sldId id="334" r:id="rId11"/>
    <p:sldId id="335" r:id="rId12"/>
    <p:sldId id="336" r:id="rId13"/>
    <p:sldId id="339" r:id="rId14"/>
    <p:sldId id="337" r:id="rId15"/>
  </p:sldIdLst>
  <p:sldSz cx="9144000" cy="5143500" type="screen16x9"/>
  <p:notesSz cx="6858000" cy="9144000"/>
  <p:embeddedFontLst>
    <p:embeddedFont>
      <p:font typeface="Martel" panose="020B0604020202020204" charset="0"/>
      <p:regular r:id="rId17"/>
      <p:bold r:id="rId18"/>
    </p:embeddedFont>
    <p:embeddedFont>
      <p:font typeface="Martel ExtraBold" panose="020B0604020202020204" charset="0"/>
      <p:bold r:id="rId19"/>
    </p:embeddedFont>
    <p:embeddedFont>
      <p:font typeface="Work Sans"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96496F-ACBA-4878-94C8-C150966E6A62}">
  <a:tblStyle styleId="{D296496F-ACBA-4878-94C8-C150966E6A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94660"/>
  </p:normalViewPr>
  <p:slideViewPr>
    <p:cSldViewPr snapToGrid="0">
      <p:cViewPr varScale="1">
        <p:scale>
          <a:sx n="78" d="100"/>
          <a:sy n="78" d="100"/>
        </p:scale>
        <p:origin x="6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2"/>
        <p:cNvGrpSpPr/>
        <p:nvPr/>
      </p:nvGrpSpPr>
      <p:grpSpPr>
        <a:xfrm>
          <a:off x="0" y="0"/>
          <a:ext cx="0" cy="0"/>
          <a:chOff x="0" y="0"/>
          <a:chExt cx="0" cy="0"/>
        </a:xfrm>
      </p:grpSpPr>
      <p:sp>
        <p:nvSpPr>
          <p:cNvPr id="6953" name="Google Shape;69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4" name="Google Shape;69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4"/>
        <p:cNvGrpSpPr/>
        <p:nvPr/>
      </p:nvGrpSpPr>
      <p:grpSpPr>
        <a:xfrm>
          <a:off x="0" y="0"/>
          <a:ext cx="0" cy="0"/>
          <a:chOff x="0" y="0"/>
          <a:chExt cx="0" cy="0"/>
        </a:xfrm>
      </p:grpSpPr>
      <p:sp>
        <p:nvSpPr>
          <p:cNvPr id="6965" name="Google Shape;6965;g8ddddc1dc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6" name="Google Shape;6966;g8ddddc1dc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3"/>
        <p:cNvGrpSpPr/>
        <p:nvPr/>
      </p:nvGrpSpPr>
      <p:grpSpPr>
        <a:xfrm>
          <a:off x="0" y="0"/>
          <a:ext cx="0" cy="0"/>
          <a:chOff x="0" y="0"/>
          <a:chExt cx="0" cy="0"/>
        </a:xfrm>
      </p:grpSpPr>
      <p:sp>
        <p:nvSpPr>
          <p:cNvPr id="6994" name="Google Shape;6994;g86b0eba7b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5" name="Google Shape;6995;g86b0eba7b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5"/>
        <p:cNvGrpSpPr/>
        <p:nvPr/>
      </p:nvGrpSpPr>
      <p:grpSpPr>
        <a:xfrm>
          <a:off x="0" y="0"/>
          <a:ext cx="0" cy="0"/>
          <a:chOff x="0" y="0"/>
          <a:chExt cx="0" cy="0"/>
        </a:xfrm>
      </p:grpSpPr>
      <p:sp>
        <p:nvSpPr>
          <p:cNvPr id="7646" name="Google Shape;7646;g8fdef5909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7" name="Google Shape;7647;g8fdef5909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5"/>
        <p:cNvGrpSpPr/>
        <p:nvPr/>
      </p:nvGrpSpPr>
      <p:grpSpPr>
        <a:xfrm>
          <a:off x="0" y="0"/>
          <a:ext cx="0" cy="0"/>
          <a:chOff x="0" y="0"/>
          <a:chExt cx="0" cy="0"/>
        </a:xfrm>
      </p:grpSpPr>
      <p:sp>
        <p:nvSpPr>
          <p:cNvPr id="7006" name="Google Shape;7006;g86b0eba7b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7" name="Google Shape;7007;g86b0eba7b4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5"/>
        <p:cNvGrpSpPr/>
        <p:nvPr/>
      </p:nvGrpSpPr>
      <p:grpSpPr>
        <a:xfrm>
          <a:off x="0" y="0"/>
          <a:ext cx="0" cy="0"/>
          <a:chOff x="0" y="0"/>
          <a:chExt cx="0" cy="0"/>
        </a:xfrm>
      </p:grpSpPr>
      <p:sp>
        <p:nvSpPr>
          <p:cNvPr id="7006" name="Google Shape;7006;g86b0eba7b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7" name="Google Shape;7007;g86b0eba7b4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rot="7098627">
            <a:off x="472908" y="-1077766"/>
            <a:ext cx="1539291" cy="2694047"/>
            <a:chOff x="4583450" y="341650"/>
            <a:chExt cx="1539450" cy="2694325"/>
          </a:xfrm>
        </p:grpSpPr>
        <p:sp>
          <p:nvSpPr>
            <p:cNvPr id="11" name="Google Shape;11;p2"/>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2"/>
          <p:cNvGrpSpPr/>
          <p:nvPr/>
        </p:nvGrpSpPr>
        <p:grpSpPr>
          <a:xfrm rot="-2841031" flipH="1">
            <a:off x="3994891" y="3627109"/>
            <a:ext cx="1722071" cy="2646881"/>
            <a:chOff x="1292750" y="2594800"/>
            <a:chExt cx="1722100" cy="2646925"/>
          </a:xfrm>
        </p:grpSpPr>
        <p:sp>
          <p:nvSpPr>
            <p:cNvPr id="92" name="Google Shape;92;p2"/>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
          <p:cNvSpPr txBox="1">
            <a:spLocks noGrp="1"/>
          </p:cNvSpPr>
          <p:nvPr>
            <p:ph type="ctrTitle"/>
          </p:nvPr>
        </p:nvSpPr>
        <p:spPr>
          <a:xfrm>
            <a:off x="1855350" y="1265025"/>
            <a:ext cx="5433300" cy="163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6"/>
              </a:buClr>
              <a:buSzPts val="5200"/>
              <a:buNone/>
              <a:defRPr sz="52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80" name="Google Shape;180;p2"/>
          <p:cNvSpPr txBox="1">
            <a:spLocks noGrp="1"/>
          </p:cNvSpPr>
          <p:nvPr>
            <p:ph type="subTitle" idx="1"/>
          </p:nvPr>
        </p:nvSpPr>
        <p:spPr>
          <a:xfrm>
            <a:off x="1855350" y="2933475"/>
            <a:ext cx="3742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2200"/>
              <a:buNone/>
              <a:defRPr sz="2200">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grpSp>
        <p:nvGrpSpPr>
          <p:cNvPr id="181" name="Google Shape;181;p2"/>
          <p:cNvGrpSpPr/>
          <p:nvPr/>
        </p:nvGrpSpPr>
        <p:grpSpPr>
          <a:xfrm rot="-3066291">
            <a:off x="5900648" y="4113020"/>
            <a:ext cx="1803008" cy="2046635"/>
            <a:chOff x="1360300" y="417100"/>
            <a:chExt cx="1803000" cy="2046625"/>
          </a:xfrm>
        </p:grpSpPr>
        <p:sp>
          <p:nvSpPr>
            <p:cNvPr id="182" name="Google Shape;182;p2"/>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
          <p:cNvGrpSpPr/>
          <p:nvPr/>
        </p:nvGrpSpPr>
        <p:grpSpPr>
          <a:xfrm rot="2415756">
            <a:off x="-612768" y="3780605"/>
            <a:ext cx="1509444" cy="2339905"/>
            <a:chOff x="3112400" y="1318050"/>
            <a:chExt cx="1509425" cy="2339875"/>
          </a:xfrm>
        </p:grpSpPr>
        <p:sp>
          <p:nvSpPr>
            <p:cNvPr id="209" name="Google Shape;209;p2"/>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
          <p:cNvGrpSpPr/>
          <p:nvPr/>
        </p:nvGrpSpPr>
        <p:grpSpPr>
          <a:xfrm rot="5992493">
            <a:off x="-823761" y="-768695"/>
            <a:ext cx="1931430" cy="2228310"/>
            <a:chOff x="4187325" y="3050125"/>
            <a:chExt cx="1931400" cy="2228275"/>
          </a:xfrm>
        </p:grpSpPr>
        <p:sp>
          <p:nvSpPr>
            <p:cNvPr id="224" name="Google Shape;224;p2"/>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2"/>
          <p:cNvGrpSpPr/>
          <p:nvPr/>
        </p:nvGrpSpPr>
        <p:grpSpPr>
          <a:xfrm rot="-1235053">
            <a:off x="7829041" y="1383915"/>
            <a:ext cx="1722180" cy="2647048"/>
            <a:chOff x="1292750" y="2594800"/>
            <a:chExt cx="1722100" cy="2646925"/>
          </a:xfrm>
        </p:grpSpPr>
        <p:sp>
          <p:nvSpPr>
            <p:cNvPr id="250" name="Google Shape;250;p2"/>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
          <p:cNvGrpSpPr/>
          <p:nvPr/>
        </p:nvGrpSpPr>
        <p:grpSpPr>
          <a:xfrm rot="-1176986" flipH="1">
            <a:off x="8373462" y="2811102"/>
            <a:ext cx="1539350" cy="2694150"/>
            <a:chOff x="4583450" y="341650"/>
            <a:chExt cx="1539450" cy="2694325"/>
          </a:xfrm>
        </p:grpSpPr>
        <p:sp>
          <p:nvSpPr>
            <p:cNvPr id="338" name="Google Shape;338;p2"/>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2"/>
          <p:cNvGrpSpPr/>
          <p:nvPr/>
        </p:nvGrpSpPr>
        <p:grpSpPr>
          <a:xfrm rot="-3437332">
            <a:off x="7256015" y="3097671"/>
            <a:ext cx="1931387" cy="2228260"/>
            <a:chOff x="4187325" y="3050125"/>
            <a:chExt cx="1931400" cy="2228275"/>
          </a:xfrm>
        </p:grpSpPr>
        <p:sp>
          <p:nvSpPr>
            <p:cNvPr id="419" name="Google Shape;419;p2"/>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6603"/>
        <p:cNvGrpSpPr/>
        <p:nvPr/>
      </p:nvGrpSpPr>
      <p:grpSpPr>
        <a:xfrm>
          <a:off x="0" y="0"/>
          <a:ext cx="0" cy="0"/>
          <a:chOff x="0" y="0"/>
          <a:chExt cx="0" cy="0"/>
        </a:xfrm>
      </p:grpSpPr>
      <p:sp>
        <p:nvSpPr>
          <p:cNvPr id="6604" name="Google Shape;6604;p33"/>
          <p:cNvSpPr/>
          <p:nvPr/>
        </p:nvSpPr>
        <p:spPr>
          <a:xfrm>
            <a:off x="720000" y="914400"/>
            <a:ext cx="7704025" cy="3598950"/>
          </a:xfrm>
          <a:custGeom>
            <a:avLst/>
            <a:gdLst/>
            <a:ahLst/>
            <a:cxnLst/>
            <a:rect l="l" t="t" r="r" b="b"/>
            <a:pathLst>
              <a:path w="308161" h="143958" extrusionOk="0">
                <a:moveTo>
                  <a:pt x="116742" y="0"/>
                </a:moveTo>
                <a:lnTo>
                  <a:pt x="308161" y="0"/>
                </a:lnTo>
                <a:lnTo>
                  <a:pt x="308161" y="143958"/>
                </a:lnTo>
                <a:lnTo>
                  <a:pt x="0" y="143958"/>
                </a:lnTo>
                <a:lnTo>
                  <a:pt x="0" y="22972"/>
                </a:lnTo>
              </a:path>
            </a:pathLst>
          </a:custGeom>
          <a:noFill/>
          <a:ln w="9525" cap="flat" cmpd="sng">
            <a:solidFill>
              <a:schemeClr val="dk1"/>
            </a:solidFill>
            <a:prstDash val="solid"/>
            <a:round/>
            <a:headEnd type="none" w="med" len="med"/>
            <a:tailEnd type="none" w="med" len="med"/>
          </a:ln>
        </p:spPr>
      </p:sp>
      <p:grpSp>
        <p:nvGrpSpPr>
          <p:cNvPr id="6605" name="Google Shape;6605;p33"/>
          <p:cNvGrpSpPr/>
          <p:nvPr/>
        </p:nvGrpSpPr>
        <p:grpSpPr>
          <a:xfrm rot="1698627">
            <a:off x="-560050" y="2080463"/>
            <a:ext cx="1539291" cy="2694047"/>
            <a:chOff x="4583450" y="341650"/>
            <a:chExt cx="1539450" cy="2694325"/>
          </a:xfrm>
        </p:grpSpPr>
        <p:sp>
          <p:nvSpPr>
            <p:cNvPr id="6606" name="Google Shape;6606;p33"/>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33"/>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33"/>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33"/>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33"/>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33"/>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33"/>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33"/>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33"/>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33"/>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33"/>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33"/>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33"/>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33"/>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33"/>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33"/>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33"/>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33"/>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33"/>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33"/>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33"/>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33"/>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33"/>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33"/>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33"/>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33"/>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33"/>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33"/>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33"/>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33"/>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33"/>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33"/>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33"/>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33"/>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33"/>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33"/>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33"/>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33"/>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33"/>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33"/>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33"/>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33"/>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33"/>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33"/>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33"/>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33"/>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33"/>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33"/>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33"/>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33"/>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33"/>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33"/>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33"/>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33"/>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33"/>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33"/>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33"/>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33"/>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33"/>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33"/>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33"/>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33"/>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33"/>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33"/>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33"/>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33"/>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33"/>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33"/>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33"/>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33"/>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33"/>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33"/>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33"/>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33"/>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33"/>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33"/>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33"/>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33"/>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33"/>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33"/>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33"/>
          <p:cNvGrpSpPr/>
          <p:nvPr/>
        </p:nvGrpSpPr>
        <p:grpSpPr>
          <a:xfrm rot="-9508896" flipH="1">
            <a:off x="7798522" y="635328"/>
            <a:ext cx="1722100" cy="2646925"/>
            <a:chOff x="1292750" y="2594800"/>
            <a:chExt cx="1722100" cy="2646925"/>
          </a:xfrm>
        </p:grpSpPr>
        <p:sp>
          <p:nvSpPr>
            <p:cNvPr id="6687" name="Google Shape;6687;p33"/>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33"/>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33"/>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33"/>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33"/>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33"/>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33"/>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33"/>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33"/>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33"/>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33"/>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33"/>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33"/>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33"/>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33"/>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33"/>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33"/>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33"/>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33"/>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33"/>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33"/>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33"/>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33"/>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33"/>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33"/>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33"/>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33"/>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33"/>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33"/>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33"/>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33"/>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33"/>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33"/>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33"/>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33"/>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33"/>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33"/>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33"/>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33"/>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33"/>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33"/>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33"/>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33"/>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33"/>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33"/>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33"/>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33"/>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33"/>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33"/>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33"/>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33"/>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33"/>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33"/>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33"/>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33"/>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33"/>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33"/>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33"/>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33"/>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33"/>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33"/>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33"/>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33"/>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33"/>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33"/>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33"/>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33"/>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33"/>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33"/>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33"/>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33"/>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33"/>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33"/>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33"/>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33"/>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33"/>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33"/>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33"/>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33"/>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33"/>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33"/>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33"/>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33"/>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33"/>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33"/>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33"/>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33"/>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33"/>
          <p:cNvGrpSpPr/>
          <p:nvPr/>
        </p:nvGrpSpPr>
        <p:grpSpPr>
          <a:xfrm rot="2847832" flipH="1">
            <a:off x="-194081" y="3829182"/>
            <a:ext cx="1509525" cy="2340030"/>
            <a:chOff x="3112400" y="1318050"/>
            <a:chExt cx="1509425" cy="2339875"/>
          </a:xfrm>
        </p:grpSpPr>
        <p:sp>
          <p:nvSpPr>
            <p:cNvPr id="6775" name="Google Shape;6775;p33"/>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33"/>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33"/>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33"/>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33"/>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33"/>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33"/>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33"/>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33"/>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33"/>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33"/>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33"/>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33"/>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33"/>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33"/>
          <p:cNvGrpSpPr/>
          <p:nvPr/>
        </p:nvGrpSpPr>
        <p:grpSpPr>
          <a:xfrm rot="-5719820">
            <a:off x="7372815" y="-627370"/>
            <a:ext cx="1803044" cy="2046675"/>
            <a:chOff x="1360300" y="417100"/>
            <a:chExt cx="1803000" cy="2046625"/>
          </a:xfrm>
        </p:grpSpPr>
        <p:sp>
          <p:nvSpPr>
            <p:cNvPr id="6790" name="Google Shape;6790;p33"/>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33"/>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33"/>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33"/>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33"/>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33"/>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33"/>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33"/>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33"/>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33"/>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33"/>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33"/>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33"/>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33"/>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33"/>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33"/>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33"/>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33"/>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33"/>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33"/>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33"/>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33"/>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33"/>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33"/>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33"/>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33"/>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6_1_1">
    <p:spTree>
      <p:nvGrpSpPr>
        <p:cNvPr id="1" name="Shape 6816"/>
        <p:cNvGrpSpPr/>
        <p:nvPr/>
      </p:nvGrpSpPr>
      <p:grpSpPr>
        <a:xfrm>
          <a:off x="0" y="0"/>
          <a:ext cx="0" cy="0"/>
          <a:chOff x="0" y="0"/>
          <a:chExt cx="0" cy="0"/>
        </a:xfrm>
      </p:grpSpPr>
      <p:sp>
        <p:nvSpPr>
          <p:cNvPr id="6817" name="Google Shape;6817;p34"/>
          <p:cNvSpPr/>
          <p:nvPr/>
        </p:nvSpPr>
        <p:spPr>
          <a:xfrm>
            <a:off x="3943350" y="952500"/>
            <a:ext cx="4480475" cy="3562200"/>
          </a:xfrm>
          <a:custGeom>
            <a:avLst/>
            <a:gdLst/>
            <a:ahLst/>
            <a:cxnLst/>
            <a:rect l="l" t="t" r="r" b="b"/>
            <a:pathLst>
              <a:path w="179219" h="142488" extrusionOk="0">
                <a:moveTo>
                  <a:pt x="0" y="0"/>
                </a:moveTo>
                <a:lnTo>
                  <a:pt x="179219" y="388"/>
                </a:lnTo>
                <a:lnTo>
                  <a:pt x="179219" y="142488"/>
                </a:lnTo>
                <a:lnTo>
                  <a:pt x="9144" y="141732"/>
                </a:lnTo>
              </a:path>
            </a:pathLst>
          </a:custGeom>
          <a:noFill/>
          <a:ln w="9525" cap="flat" cmpd="sng">
            <a:solidFill>
              <a:schemeClr val="dk1"/>
            </a:solidFill>
            <a:prstDash val="solid"/>
            <a:round/>
            <a:headEnd type="none" w="med" len="med"/>
            <a:tailEnd type="none" w="med" len="med"/>
          </a:ln>
        </p:spPr>
      </p:sp>
      <p:grpSp>
        <p:nvGrpSpPr>
          <p:cNvPr id="6818" name="Google Shape;6818;p34"/>
          <p:cNvGrpSpPr/>
          <p:nvPr/>
        </p:nvGrpSpPr>
        <p:grpSpPr>
          <a:xfrm rot="-3656924" flipH="1">
            <a:off x="6895454" y="-819064"/>
            <a:ext cx="1722128" cy="2646969"/>
            <a:chOff x="1292750" y="2594800"/>
            <a:chExt cx="1722100" cy="2646925"/>
          </a:xfrm>
        </p:grpSpPr>
        <p:sp>
          <p:nvSpPr>
            <p:cNvPr id="6819" name="Google Shape;6819;p34"/>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34"/>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34"/>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34"/>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34"/>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34"/>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34"/>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34"/>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34"/>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34"/>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34"/>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34"/>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34"/>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34"/>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34"/>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34"/>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34"/>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34"/>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34"/>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34"/>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34"/>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34"/>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34"/>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34"/>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34"/>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34"/>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34"/>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34"/>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34"/>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34"/>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34"/>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34"/>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34"/>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34"/>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34"/>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34"/>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34"/>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34"/>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34"/>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34"/>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34"/>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34"/>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34"/>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34"/>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34"/>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34"/>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34"/>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34"/>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34"/>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34"/>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34"/>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34"/>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34"/>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34"/>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34"/>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34"/>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34"/>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34"/>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34"/>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34"/>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34"/>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34"/>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34"/>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34"/>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34"/>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34"/>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34"/>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34"/>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34"/>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34"/>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34"/>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34"/>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34"/>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34"/>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34"/>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34"/>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34"/>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34"/>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34"/>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34"/>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34"/>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34"/>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34"/>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34"/>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34"/>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34"/>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34"/>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34"/>
          <p:cNvGrpSpPr/>
          <p:nvPr/>
        </p:nvGrpSpPr>
        <p:grpSpPr>
          <a:xfrm rot="-10125719" flipH="1">
            <a:off x="8202947" y="-495290"/>
            <a:ext cx="1509539" cy="2340051"/>
            <a:chOff x="3112400" y="1318050"/>
            <a:chExt cx="1509425" cy="2339875"/>
          </a:xfrm>
        </p:grpSpPr>
        <p:sp>
          <p:nvSpPr>
            <p:cNvPr id="6907" name="Google Shape;6907;p34"/>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34"/>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34"/>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34"/>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34"/>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34"/>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34"/>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34"/>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34"/>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34"/>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34"/>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34"/>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34"/>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34"/>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34"/>
          <p:cNvGrpSpPr/>
          <p:nvPr/>
        </p:nvGrpSpPr>
        <p:grpSpPr>
          <a:xfrm rot="-5754027" flipH="1">
            <a:off x="8499704" y="4156923"/>
            <a:ext cx="1802996" cy="2046621"/>
            <a:chOff x="1360300" y="417100"/>
            <a:chExt cx="1803000" cy="2046625"/>
          </a:xfrm>
        </p:grpSpPr>
        <p:sp>
          <p:nvSpPr>
            <p:cNvPr id="6922" name="Google Shape;6922;p34"/>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34"/>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34"/>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34"/>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34"/>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34"/>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34"/>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34"/>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34"/>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34"/>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34"/>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34"/>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34"/>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34"/>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34"/>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34"/>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34"/>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34"/>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34"/>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34"/>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34"/>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34"/>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34"/>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34"/>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34"/>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34"/>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3"/>
        <p:cNvGrpSpPr/>
        <p:nvPr/>
      </p:nvGrpSpPr>
      <p:grpSpPr>
        <a:xfrm>
          <a:off x="0" y="0"/>
          <a:ext cx="0" cy="0"/>
          <a:chOff x="0" y="0"/>
          <a:chExt cx="0" cy="0"/>
        </a:xfrm>
      </p:grpSpPr>
      <p:sp>
        <p:nvSpPr>
          <p:cNvPr id="784" name="Google Shape;784;p5"/>
          <p:cNvSpPr/>
          <p:nvPr/>
        </p:nvSpPr>
        <p:spPr>
          <a:xfrm>
            <a:off x="720000" y="914400"/>
            <a:ext cx="7704025" cy="3598950"/>
          </a:xfrm>
          <a:custGeom>
            <a:avLst/>
            <a:gdLst/>
            <a:ahLst/>
            <a:cxnLst/>
            <a:rect l="l" t="t" r="r" b="b"/>
            <a:pathLst>
              <a:path w="308161" h="143958" extrusionOk="0">
                <a:moveTo>
                  <a:pt x="116742" y="0"/>
                </a:moveTo>
                <a:lnTo>
                  <a:pt x="308161" y="0"/>
                </a:lnTo>
                <a:lnTo>
                  <a:pt x="308161" y="143958"/>
                </a:lnTo>
                <a:lnTo>
                  <a:pt x="0" y="143958"/>
                </a:lnTo>
                <a:lnTo>
                  <a:pt x="0" y="22972"/>
                </a:lnTo>
              </a:path>
            </a:pathLst>
          </a:custGeom>
          <a:noFill/>
          <a:ln w="9525" cap="flat" cmpd="sng">
            <a:solidFill>
              <a:schemeClr val="dk1"/>
            </a:solidFill>
            <a:prstDash val="solid"/>
            <a:round/>
            <a:headEnd type="none" w="med" len="med"/>
            <a:tailEnd type="none" w="med" len="med"/>
          </a:ln>
        </p:spPr>
      </p:sp>
      <p:grpSp>
        <p:nvGrpSpPr>
          <p:cNvPr id="785" name="Google Shape;785;p5"/>
          <p:cNvGrpSpPr/>
          <p:nvPr/>
        </p:nvGrpSpPr>
        <p:grpSpPr>
          <a:xfrm rot="1698627">
            <a:off x="-560050" y="2080463"/>
            <a:ext cx="1539291" cy="2694047"/>
            <a:chOff x="4583450" y="341650"/>
            <a:chExt cx="1539450" cy="2694325"/>
          </a:xfrm>
        </p:grpSpPr>
        <p:sp>
          <p:nvSpPr>
            <p:cNvPr id="786" name="Google Shape;786;p5"/>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5"/>
          <p:cNvGrpSpPr/>
          <p:nvPr/>
        </p:nvGrpSpPr>
        <p:grpSpPr>
          <a:xfrm rot="-9508896" flipH="1">
            <a:off x="7798522" y="635328"/>
            <a:ext cx="1722100" cy="2646925"/>
            <a:chOff x="1292750" y="2594800"/>
            <a:chExt cx="1722100" cy="2646925"/>
          </a:xfrm>
        </p:grpSpPr>
        <p:sp>
          <p:nvSpPr>
            <p:cNvPr id="867" name="Google Shape;867;p5"/>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 name="Google Shape;954;p5"/>
          <p:cNvSpPr txBox="1">
            <a:spLocks noGrp="1"/>
          </p:cNvSpPr>
          <p:nvPr>
            <p:ph type="title"/>
          </p:nvPr>
        </p:nvSpPr>
        <p:spPr>
          <a:xfrm>
            <a:off x="720000" y="630000"/>
            <a:ext cx="2794500" cy="102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55" name="Google Shape;955;p5"/>
          <p:cNvSpPr txBox="1">
            <a:spLocks noGrp="1"/>
          </p:cNvSpPr>
          <p:nvPr>
            <p:ph type="subTitle" idx="1"/>
          </p:nvPr>
        </p:nvSpPr>
        <p:spPr>
          <a:xfrm>
            <a:off x="4899750" y="3046975"/>
            <a:ext cx="18777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956" name="Google Shape;956;p5"/>
          <p:cNvSpPr txBox="1">
            <a:spLocks noGrp="1"/>
          </p:cNvSpPr>
          <p:nvPr>
            <p:ph type="subTitle" idx="2"/>
          </p:nvPr>
        </p:nvSpPr>
        <p:spPr>
          <a:xfrm>
            <a:off x="4839901" y="3327125"/>
            <a:ext cx="19974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957" name="Google Shape;957;p5"/>
          <p:cNvSpPr txBox="1">
            <a:spLocks noGrp="1"/>
          </p:cNvSpPr>
          <p:nvPr>
            <p:ph type="subTitle" idx="3"/>
          </p:nvPr>
        </p:nvSpPr>
        <p:spPr>
          <a:xfrm>
            <a:off x="2366550" y="3046975"/>
            <a:ext cx="18777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958" name="Google Shape;958;p5"/>
          <p:cNvSpPr txBox="1">
            <a:spLocks noGrp="1"/>
          </p:cNvSpPr>
          <p:nvPr>
            <p:ph type="subTitle" idx="4"/>
          </p:nvPr>
        </p:nvSpPr>
        <p:spPr>
          <a:xfrm>
            <a:off x="2306700" y="3327125"/>
            <a:ext cx="1997400" cy="64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grpSp>
        <p:nvGrpSpPr>
          <p:cNvPr id="959" name="Google Shape;959;p5"/>
          <p:cNvGrpSpPr/>
          <p:nvPr/>
        </p:nvGrpSpPr>
        <p:grpSpPr>
          <a:xfrm rot="2847832" flipH="1">
            <a:off x="-194081" y="3829182"/>
            <a:ext cx="1509525" cy="2340030"/>
            <a:chOff x="3112400" y="1318050"/>
            <a:chExt cx="1509425" cy="2339875"/>
          </a:xfrm>
        </p:grpSpPr>
        <p:sp>
          <p:nvSpPr>
            <p:cNvPr id="960" name="Google Shape;960;p5"/>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5"/>
          <p:cNvGrpSpPr/>
          <p:nvPr/>
        </p:nvGrpSpPr>
        <p:grpSpPr>
          <a:xfrm rot="-5719820">
            <a:off x="7372815" y="-627370"/>
            <a:ext cx="1803044" cy="2046675"/>
            <a:chOff x="1360300" y="417100"/>
            <a:chExt cx="1803000" cy="2046625"/>
          </a:xfrm>
        </p:grpSpPr>
        <p:sp>
          <p:nvSpPr>
            <p:cNvPr id="975" name="Google Shape;975;p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515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0"/>
        <p:cNvGrpSpPr/>
        <p:nvPr/>
      </p:nvGrpSpPr>
      <p:grpSpPr>
        <a:xfrm>
          <a:off x="0" y="0"/>
          <a:ext cx="0" cy="0"/>
          <a:chOff x="0" y="0"/>
          <a:chExt cx="0" cy="0"/>
        </a:xfrm>
      </p:grpSpPr>
      <p:sp>
        <p:nvSpPr>
          <p:cNvPr id="781" name="Google Shape;781;p4"/>
          <p:cNvSpPr txBox="1">
            <a:spLocks noGrp="1"/>
          </p:cNvSpPr>
          <p:nvPr>
            <p:ph type="title"/>
          </p:nvPr>
        </p:nvSpPr>
        <p:spPr>
          <a:xfrm>
            <a:off x="720000" y="630000"/>
            <a:ext cx="2106600" cy="99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82" name="Google Shape;782;p4"/>
          <p:cNvSpPr txBox="1">
            <a:spLocks noGrp="1"/>
          </p:cNvSpPr>
          <p:nvPr>
            <p:ph type="subTitle" idx="1"/>
          </p:nvPr>
        </p:nvSpPr>
        <p:spPr>
          <a:xfrm>
            <a:off x="711650" y="1700775"/>
            <a:ext cx="2825400" cy="159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35"/>
        <p:cNvGrpSpPr/>
        <p:nvPr/>
      </p:nvGrpSpPr>
      <p:grpSpPr>
        <a:xfrm>
          <a:off x="0" y="0"/>
          <a:ext cx="0" cy="0"/>
          <a:chOff x="0" y="0"/>
          <a:chExt cx="0" cy="0"/>
        </a:xfrm>
      </p:grpSpPr>
      <p:sp>
        <p:nvSpPr>
          <p:cNvPr id="1236" name="Google Shape;1236;p7"/>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7"/>
          <p:cNvGrpSpPr/>
          <p:nvPr/>
        </p:nvGrpSpPr>
        <p:grpSpPr>
          <a:xfrm rot="-3696460" flipH="1">
            <a:off x="6943237" y="971384"/>
            <a:ext cx="1931373" cy="2228244"/>
            <a:chOff x="4187325" y="3050125"/>
            <a:chExt cx="1931400" cy="2228275"/>
          </a:xfrm>
        </p:grpSpPr>
        <p:sp>
          <p:nvSpPr>
            <p:cNvPr id="1238" name="Google Shape;1238;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7"/>
          <p:cNvSpPr txBox="1">
            <a:spLocks noGrp="1"/>
          </p:cNvSpPr>
          <p:nvPr>
            <p:ph type="title"/>
          </p:nvPr>
        </p:nvSpPr>
        <p:spPr>
          <a:xfrm>
            <a:off x="1720525" y="1278725"/>
            <a:ext cx="2199300" cy="106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64" name="Google Shape;1264;p7"/>
          <p:cNvSpPr txBox="1">
            <a:spLocks noGrp="1"/>
          </p:cNvSpPr>
          <p:nvPr>
            <p:ph type="subTitle" idx="1"/>
          </p:nvPr>
        </p:nvSpPr>
        <p:spPr>
          <a:xfrm>
            <a:off x="1712175" y="2425725"/>
            <a:ext cx="2918700" cy="14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grpSp>
        <p:nvGrpSpPr>
          <p:cNvPr id="1265" name="Google Shape;1265;p7"/>
          <p:cNvGrpSpPr/>
          <p:nvPr/>
        </p:nvGrpSpPr>
        <p:grpSpPr>
          <a:xfrm rot="-3066291">
            <a:off x="5900648" y="4113020"/>
            <a:ext cx="1803008" cy="2046635"/>
            <a:chOff x="1360300" y="417100"/>
            <a:chExt cx="1803000" cy="2046625"/>
          </a:xfrm>
        </p:grpSpPr>
        <p:sp>
          <p:nvSpPr>
            <p:cNvPr id="1266" name="Google Shape;1266;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7"/>
          <p:cNvGrpSpPr/>
          <p:nvPr/>
        </p:nvGrpSpPr>
        <p:grpSpPr>
          <a:xfrm rot="-5604329">
            <a:off x="6927606" y="1965928"/>
            <a:ext cx="1509373" cy="2339795"/>
            <a:chOff x="3112400" y="1318050"/>
            <a:chExt cx="1509425" cy="2339875"/>
          </a:xfrm>
        </p:grpSpPr>
        <p:sp>
          <p:nvSpPr>
            <p:cNvPr id="1293" name="Google Shape;1293;p7"/>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7"/>
          <p:cNvGrpSpPr/>
          <p:nvPr/>
        </p:nvGrpSpPr>
        <p:grpSpPr>
          <a:xfrm rot="-5400000" flipH="1">
            <a:off x="6239499" y="-905785"/>
            <a:ext cx="1722100" cy="2646925"/>
            <a:chOff x="1292750" y="2594800"/>
            <a:chExt cx="1722100" cy="2646925"/>
          </a:xfrm>
        </p:grpSpPr>
        <p:sp>
          <p:nvSpPr>
            <p:cNvPr id="1308" name="Google Shape;1308;p7"/>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7"/>
          <p:cNvGrpSpPr/>
          <p:nvPr/>
        </p:nvGrpSpPr>
        <p:grpSpPr>
          <a:xfrm rot="-1176986" flipH="1">
            <a:off x="8373462" y="2099402"/>
            <a:ext cx="1539350" cy="2694150"/>
            <a:chOff x="4583450" y="341650"/>
            <a:chExt cx="1539450" cy="2694325"/>
          </a:xfrm>
        </p:grpSpPr>
        <p:sp>
          <p:nvSpPr>
            <p:cNvPr id="1396" name="Google Shape;1396;p7"/>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7"/>
          <p:cNvGrpSpPr/>
          <p:nvPr/>
        </p:nvGrpSpPr>
        <p:grpSpPr>
          <a:xfrm rot="-3437332">
            <a:off x="7256015" y="3097671"/>
            <a:ext cx="1931387" cy="2228260"/>
            <a:chOff x="4187325" y="3050125"/>
            <a:chExt cx="1931400" cy="2228275"/>
          </a:xfrm>
        </p:grpSpPr>
        <p:sp>
          <p:nvSpPr>
            <p:cNvPr id="1477" name="Google Shape;1477;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7"/>
          <p:cNvGrpSpPr/>
          <p:nvPr/>
        </p:nvGrpSpPr>
        <p:grpSpPr>
          <a:xfrm rot="-5400000">
            <a:off x="7522495" y="-260815"/>
            <a:ext cx="1803000" cy="2046625"/>
            <a:chOff x="1360300" y="417100"/>
            <a:chExt cx="1803000" cy="2046625"/>
          </a:xfrm>
        </p:grpSpPr>
        <p:sp>
          <p:nvSpPr>
            <p:cNvPr id="1503" name="Google Shape;1503;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381"/>
        <p:cNvGrpSpPr/>
        <p:nvPr/>
      </p:nvGrpSpPr>
      <p:grpSpPr>
        <a:xfrm>
          <a:off x="0" y="0"/>
          <a:ext cx="0" cy="0"/>
          <a:chOff x="0" y="0"/>
          <a:chExt cx="0" cy="0"/>
        </a:xfrm>
      </p:grpSpPr>
      <p:sp>
        <p:nvSpPr>
          <p:cNvPr id="2382" name="Google Shape;2382;p11"/>
          <p:cNvSpPr/>
          <p:nvPr/>
        </p:nvSpPr>
        <p:spPr>
          <a:xfrm rot="10800000" flipH="1">
            <a:off x="720000" y="630006"/>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11"/>
          <p:cNvGrpSpPr/>
          <p:nvPr/>
        </p:nvGrpSpPr>
        <p:grpSpPr>
          <a:xfrm rot="-5195671" flipH="1">
            <a:off x="8313981" y="1401858"/>
            <a:ext cx="1509373" cy="2339795"/>
            <a:chOff x="3112400" y="1318050"/>
            <a:chExt cx="1509425" cy="2339875"/>
          </a:xfrm>
        </p:grpSpPr>
        <p:sp>
          <p:nvSpPr>
            <p:cNvPr id="2384" name="Google Shape;2384;p11"/>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1"/>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1"/>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1"/>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1"/>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1"/>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1"/>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1"/>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1"/>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1"/>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1"/>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1"/>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1"/>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1"/>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11"/>
          <p:cNvGrpSpPr/>
          <p:nvPr/>
        </p:nvGrpSpPr>
        <p:grpSpPr>
          <a:xfrm rot="-3748289" flipH="1">
            <a:off x="6025143" y="3617837"/>
            <a:ext cx="1722137" cy="2646982"/>
            <a:chOff x="1292750" y="2594800"/>
            <a:chExt cx="1722100" cy="2646925"/>
          </a:xfrm>
        </p:grpSpPr>
        <p:sp>
          <p:nvSpPr>
            <p:cNvPr id="2399" name="Google Shape;2399;p11"/>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1"/>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1"/>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1"/>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1"/>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1"/>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1"/>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1"/>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1"/>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1"/>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1"/>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1"/>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1"/>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1"/>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1"/>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1"/>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1"/>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1"/>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1"/>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1"/>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1"/>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1"/>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1"/>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1"/>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1"/>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1"/>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1"/>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1"/>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1"/>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1"/>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1"/>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1"/>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1"/>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1"/>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1"/>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1"/>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1"/>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1"/>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1"/>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1"/>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1"/>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1"/>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1"/>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1"/>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1"/>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1"/>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1"/>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1"/>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1"/>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1"/>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1"/>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1"/>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1"/>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1"/>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1"/>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1"/>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1"/>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1"/>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1"/>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1"/>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1"/>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1"/>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1"/>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1"/>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1"/>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1"/>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1"/>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1"/>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1"/>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1"/>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1"/>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1"/>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1"/>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1"/>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1"/>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1"/>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1"/>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1"/>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1"/>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1"/>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1"/>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1"/>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1"/>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1"/>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1"/>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1"/>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1"/>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11"/>
          <p:cNvGrpSpPr/>
          <p:nvPr/>
        </p:nvGrpSpPr>
        <p:grpSpPr>
          <a:xfrm rot="-5139505" flipH="1">
            <a:off x="8535254" y="2201654"/>
            <a:ext cx="1539403" cy="2694243"/>
            <a:chOff x="4583450" y="341650"/>
            <a:chExt cx="1539450" cy="2694325"/>
          </a:xfrm>
        </p:grpSpPr>
        <p:sp>
          <p:nvSpPr>
            <p:cNvPr id="2487" name="Google Shape;2487;p11"/>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1"/>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1"/>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1"/>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1"/>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1"/>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1"/>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1"/>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1"/>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1"/>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1"/>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1"/>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1"/>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1"/>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1"/>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1"/>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1"/>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1"/>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1"/>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1"/>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1"/>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1"/>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1"/>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1"/>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1"/>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1"/>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1"/>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1"/>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1"/>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1"/>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1"/>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1"/>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1"/>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1"/>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1"/>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1"/>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1"/>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1"/>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1"/>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1"/>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1"/>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1"/>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1"/>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1"/>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1"/>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1"/>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1"/>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1"/>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1"/>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1"/>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1"/>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1"/>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1"/>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1"/>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1"/>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1"/>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1"/>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1"/>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1"/>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1"/>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1"/>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1"/>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1"/>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1"/>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1"/>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1"/>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1"/>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1"/>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1"/>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1"/>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1"/>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1"/>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1"/>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1"/>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1"/>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1"/>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1"/>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1"/>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1"/>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1"/>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11"/>
          <p:cNvGrpSpPr/>
          <p:nvPr/>
        </p:nvGrpSpPr>
        <p:grpSpPr>
          <a:xfrm rot="-4858711">
            <a:off x="7612528" y="3308180"/>
            <a:ext cx="1931342" cy="2228208"/>
            <a:chOff x="4187325" y="3050125"/>
            <a:chExt cx="1931400" cy="2228275"/>
          </a:xfrm>
        </p:grpSpPr>
        <p:sp>
          <p:nvSpPr>
            <p:cNvPr id="2568" name="Google Shape;2568;p11"/>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1"/>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1"/>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1"/>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1"/>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1"/>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1"/>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1"/>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1"/>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1"/>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1"/>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1"/>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1"/>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1"/>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1"/>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1"/>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1"/>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1"/>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1"/>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1"/>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1"/>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1"/>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1"/>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1"/>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1"/>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11"/>
          <p:cNvGrpSpPr/>
          <p:nvPr/>
        </p:nvGrpSpPr>
        <p:grpSpPr>
          <a:xfrm rot="-7051711">
            <a:off x="6025143" y="-1121313"/>
            <a:ext cx="1722137" cy="2646982"/>
            <a:chOff x="1292750" y="2594800"/>
            <a:chExt cx="1722100" cy="2646925"/>
          </a:xfrm>
        </p:grpSpPr>
        <p:sp>
          <p:nvSpPr>
            <p:cNvPr id="2594" name="Google Shape;2594;p11"/>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1"/>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1"/>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1"/>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1"/>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1"/>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1"/>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1"/>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1"/>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1"/>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1"/>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1"/>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1"/>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1"/>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1"/>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1"/>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1"/>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1"/>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1"/>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1"/>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1"/>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1"/>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1"/>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1"/>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1"/>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1"/>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1"/>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1"/>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1"/>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1"/>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1"/>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1"/>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1"/>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1"/>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1"/>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1"/>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1"/>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1"/>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1"/>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1"/>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1"/>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1"/>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1"/>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1"/>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1"/>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1"/>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1"/>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1"/>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1"/>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1"/>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1"/>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1"/>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1"/>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1"/>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1"/>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1"/>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1"/>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1"/>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1"/>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1"/>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1"/>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1"/>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1"/>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1"/>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1"/>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1"/>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1"/>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1"/>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1"/>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1"/>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1"/>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1"/>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1"/>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1"/>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1"/>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1"/>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1"/>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1"/>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1"/>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1"/>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1"/>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1"/>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1"/>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1"/>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1"/>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1"/>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1"/>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11"/>
          <p:cNvGrpSpPr/>
          <p:nvPr/>
        </p:nvGrpSpPr>
        <p:grpSpPr>
          <a:xfrm rot="-7918338" flipH="1">
            <a:off x="7688070" y="-970848"/>
            <a:ext cx="1539516" cy="2694440"/>
            <a:chOff x="4583450" y="341650"/>
            <a:chExt cx="1539450" cy="2694325"/>
          </a:xfrm>
        </p:grpSpPr>
        <p:sp>
          <p:nvSpPr>
            <p:cNvPr id="2682" name="Google Shape;2682;p11"/>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1"/>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1"/>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1"/>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1"/>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1"/>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1"/>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1"/>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1"/>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1"/>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1"/>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1"/>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1"/>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1"/>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1"/>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1"/>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1"/>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1"/>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1"/>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1"/>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1"/>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1"/>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1"/>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1"/>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1"/>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1"/>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1"/>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1"/>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1"/>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1"/>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1"/>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1"/>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1"/>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1"/>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1"/>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1"/>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1"/>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1"/>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1"/>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1"/>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1"/>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1"/>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1"/>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1"/>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1"/>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1"/>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1"/>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1"/>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1"/>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1"/>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1"/>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1"/>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1"/>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1"/>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1"/>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1"/>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1"/>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1"/>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1"/>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1"/>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1"/>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1"/>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1"/>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1"/>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1"/>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1"/>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1"/>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1"/>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1"/>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1"/>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1"/>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1"/>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1"/>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1"/>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1"/>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1"/>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1"/>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1"/>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1"/>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1"/>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2" name="Google Shape;2762;p11"/>
          <p:cNvGrpSpPr/>
          <p:nvPr/>
        </p:nvGrpSpPr>
        <p:grpSpPr>
          <a:xfrm rot="-7977449">
            <a:off x="8038902" y="351835"/>
            <a:ext cx="1931243" cy="2228094"/>
            <a:chOff x="4187325" y="3050125"/>
            <a:chExt cx="1931400" cy="2228275"/>
          </a:xfrm>
        </p:grpSpPr>
        <p:sp>
          <p:nvSpPr>
            <p:cNvPr id="2763" name="Google Shape;2763;p11"/>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1"/>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1"/>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1"/>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1"/>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1"/>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1"/>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1"/>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1"/>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1"/>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1"/>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1"/>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1"/>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1"/>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1"/>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1"/>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1"/>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1"/>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1"/>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1"/>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1"/>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1"/>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1"/>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1"/>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1"/>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11"/>
          <p:cNvGrpSpPr/>
          <p:nvPr/>
        </p:nvGrpSpPr>
        <p:grpSpPr>
          <a:xfrm rot="5604329" flipH="1">
            <a:off x="-679338" y="1401853"/>
            <a:ext cx="1509373" cy="2339795"/>
            <a:chOff x="3112400" y="1318050"/>
            <a:chExt cx="1509425" cy="2339875"/>
          </a:xfrm>
        </p:grpSpPr>
        <p:sp>
          <p:nvSpPr>
            <p:cNvPr id="2789" name="Google Shape;2789;p11"/>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1"/>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1"/>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1"/>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1"/>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1"/>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1"/>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1"/>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1"/>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1"/>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1"/>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1"/>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1"/>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1"/>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3" name="Google Shape;2803;p11"/>
          <p:cNvGrpSpPr/>
          <p:nvPr/>
        </p:nvGrpSpPr>
        <p:grpSpPr>
          <a:xfrm rot="7051711" flipH="1">
            <a:off x="1396737" y="-1121313"/>
            <a:ext cx="1722137" cy="2646982"/>
            <a:chOff x="1292750" y="2594800"/>
            <a:chExt cx="1722100" cy="2646925"/>
          </a:xfrm>
        </p:grpSpPr>
        <p:sp>
          <p:nvSpPr>
            <p:cNvPr id="2804" name="Google Shape;2804;p11"/>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1"/>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1"/>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1"/>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1"/>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1"/>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1"/>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1"/>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1"/>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1"/>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1"/>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1"/>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1"/>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1"/>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1"/>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1"/>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1"/>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1"/>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1"/>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1"/>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1"/>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1"/>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1"/>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1"/>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1"/>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1"/>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1"/>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1"/>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1"/>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1"/>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1"/>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1"/>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1"/>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1"/>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1"/>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1"/>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1"/>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1"/>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1"/>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1"/>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1"/>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1"/>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1"/>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1"/>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1"/>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1"/>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1"/>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1"/>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1"/>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1"/>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1"/>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1"/>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1"/>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1"/>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1"/>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1"/>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1"/>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1"/>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1"/>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1"/>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1"/>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1"/>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1"/>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1"/>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1"/>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1"/>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1"/>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1"/>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1"/>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1"/>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1"/>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1"/>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1"/>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1"/>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1"/>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1"/>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1" name="Google Shape;2891;p11"/>
          <p:cNvGrpSpPr/>
          <p:nvPr/>
        </p:nvGrpSpPr>
        <p:grpSpPr>
          <a:xfrm rot="5660495" flipH="1">
            <a:off x="-930640" y="247609"/>
            <a:ext cx="1539403" cy="2694243"/>
            <a:chOff x="4583450" y="341650"/>
            <a:chExt cx="1539450" cy="2694325"/>
          </a:xfrm>
        </p:grpSpPr>
        <p:sp>
          <p:nvSpPr>
            <p:cNvPr id="2892" name="Google Shape;2892;p11"/>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1"/>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1"/>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1"/>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1"/>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1"/>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1"/>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1"/>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1"/>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1"/>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1"/>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1"/>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1"/>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1"/>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1"/>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1"/>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1"/>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1"/>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1"/>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1"/>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1"/>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1"/>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1"/>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1"/>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1"/>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1"/>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1"/>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1"/>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1"/>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1"/>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1"/>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1"/>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1"/>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1"/>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1"/>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1"/>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1"/>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1"/>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1"/>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1"/>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1"/>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1"/>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1"/>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1"/>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1"/>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1"/>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1"/>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1"/>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1"/>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1"/>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1"/>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1"/>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1"/>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1"/>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1"/>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1"/>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1"/>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1"/>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1"/>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1"/>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1"/>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1"/>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1"/>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1"/>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1"/>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1"/>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1"/>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1"/>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1"/>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1"/>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1"/>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1"/>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2" name="Google Shape;2972;p11"/>
          <p:cNvGrpSpPr/>
          <p:nvPr/>
        </p:nvGrpSpPr>
        <p:grpSpPr>
          <a:xfrm rot="6291788">
            <a:off x="-471365" y="-377215"/>
            <a:ext cx="1931317" cy="2228180"/>
            <a:chOff x="4187325" y="3050125"/>
            <a:chExt cx="1931400" cy="2228275"/>
          </a:xfrm>
        </p:grpSpPr>
        <p:sp>
          <p:nvSpPr>
            <p:cNvPr id="2973" name="Google Shape;2973;p11"/>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1"/>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1"/>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1"/>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1"/>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1"/>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1"/>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1"/>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1"/>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1"/>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1"/>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1"/>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1"/>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1"/>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1"/>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1"/>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1"/>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1"/>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1"/>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1"/>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1"/>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1"/>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11"/>
          <p:cNvGrpSpPr/>
          <p:nvPr/>
        </p:nvGrpSpPr>
        <p:grpSpPr>
          <a:xfrm rot="3748289">
            <a:off x="1396737" y="3617837"/>
            <a:ext cx="1722137" cy="2646982"/>
            <a:chOff x="1292750" y="2594800"/>
            <a:chExt cx="1722100" cy="2646925"/>
          </a:xfrm>
        </p:grpSpPr>
        <p:sp>
          <p:nvSpPr>
            <p:cNvPr id="2999" name="Google Shape;2999;p11"/>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1"/>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1"/>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1"/>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1"/>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1"/>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1"/>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1"/>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1"/>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1"/>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1"/>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1"/>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1"/>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1"/>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1"/>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1"/>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1"/>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1"/>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1"/>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1"/>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1"/>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1"/>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1"/>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1"/>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1"/>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1"/>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1"/>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1"/>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1"/>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1"/>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1"/>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1"/>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1"/>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1"/>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1"/>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1"/>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1"/>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1"/>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1"/>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1"/>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1"/>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1"/>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1"/>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1"/>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1"/>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1"/>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1"/>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1"/>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1"/>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1"/>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1"/>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1"/>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1"/>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1"/>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1"/>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1"/>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1"/>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1"/>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1"/>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1"/>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1"/>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1"/>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6" name="Google Shape;3086;p11"/>
          <p:cNvGrpSpPr/>
          <p:nvPr/>
        </p:nvGrpSpPr>
        <p:grpSpPr>
          <a:xfrm rot="2881662" flipH="1">
            <a:off x="-83569" y="3419914"/>
            <a:ext cx="1539516" cy="2694440"/>
            <a:chOff x="4583450" y="341650"/>
            <a:chExt cx="1539450" cy="2694325"/>
          </a:xfrm>
        </p:grpSpPr>
        <p:sp>
          <p:nvSpPr>
            <p:cNvPr id="3087" name="Google Shape;3087;p11"/>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1"/>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1"/>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1"/>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1"/>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1"/>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1"/>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1"/>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1"/>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1"/>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1"/>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1"/>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1"/>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1"/>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1"/>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1"/>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1"/>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1"/>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1"/>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1"/>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1"/>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1"/>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1"/>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1"/>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1"/>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1"/>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1"/>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1"/>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1"/>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1"/>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1"/>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1"/>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1"/>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1"/>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1"/>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11"/>
          <p:cNvGrpSpPr/>
          <p:nvPr/>
        </p:nvGrpSpPr>
        <p:grpSpPr>
          <a:xfrm rot="2822551">
            <a:off x="-826128" y="2563578"/>
            <a:ext cx="1931243" cy="2228094"/>
            <a:chOff x="4187325" y="3050125"/>
            <a:chExt cx="1931400" cy="2228275"/>
          </a:xfrm>
        </p:grpSpPr>
        <p:sp>
          <p:nvSpPr>
            <p:cNvPr id="3168" name="Google Shape;3168;p11"/>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1"/>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1"/>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1"/>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1"/>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1"/>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1"/>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1"/>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1"/>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1"/>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3" name="Google Shape;3193;p11"/>
          <p:cNvSpPr txBox="1">
            <a:spLocks noGrp="1"/>
          </p:cNvSpPr>
          <p:nvPr>
            <p:ph type="title" hasCustomPrompt="1"/>
          </p:nvPr>
        </p:nvSpPr>
        <p:spPr>
          <a:xfrm>
            <a:off x="1817850" y="1554400"/>
            <a:ext cx="5508600" cy="1320600"/>
          </a:xfrm>
          <a:prstGeom prst="rect">
            <a:avLst/>
          </a:prstGeom>
        </p:spPr>
        <p:txBody>
          <a:bodyPr spcFirstLastPara="1" wrap="square" lIns="91425" tIns="91425" rIns="91425" bIns="91425" anchor="b" anchorCtr="0">
            <a:noAutofit/>
          </a:bodyPr>
          <a:lstStyle>
            <a:lvl1pPr lvl="0" algn="ctr">
              <a:spcBef>
                <a:spcPts val="0"/>
              </a:spcBef>
              <a:spcAft>
                <a:spcPts val="0"/>
              </a:spcAft>
              <a:buSzPts val="7500"/>
              <a:buNone/>
              <a:defRPr sz="7500"/>
            </a:lvl1pPr>
            <a:lvl2pPr lvl="1" algn="ctr">
              <a:spcBef>
                <a:spcPts val="0"/>
              </a:spcBef>
              <a:spcAft>
                <a:spcPts val="0"/>
              </a:spcAft>
              <a:buClr>
                <a:schemeClr val="accent6"/>
              </a:buClr>
              <a:buSzPts val="7500"/>
              <a:buNone/>
              <a:defRPr sz="7500">
                <a:solidFill>
                  <a:schemeClr val="accent6"/>
                </a:solidFill>
              </a:defRPr>
            </a:lvl2pPr>
            <a:lvl3pPr lvl="2" algn="ctr">
              <a:spcBef>
                <a:spcPts val="0"/>
              </a:spcBef>
              <a:spcAft>
                <a:spcPts val="0"/>
              </a:spcAft>
              <a:buClr>
                <a:schemeClr val="accent6"/>
              </a:buClr>
              <a:buSzPts val="7500"/>
              <a:buNone/>
              <a:defRPr sz="7500">
                <a:solidFill>
                  <a:schemeClr val="accent6"/>
                </a:solidFill>
              </a:defRPr>
            </a:lvl3pPr>
            <a:lvl4pPr lvl="3" algn="ctr">
              <a:spcBef>
                <a:spcPts val="0"/>
              </a:spcBef>
              <a:spcAft>
                <a:spcPts val="0"/>
              </a:spcAft>
              <a:buClr>
                <a:schemeClr val="accent6"/>
              </a:buClr>
              <a:buSzPts val="7500"/>
              <a:buNone/>
              <a:defRPr sz="7500">
                <a:solidFill>
                  <a:schemeClr val="accent6"/>
                </a:solidFill>
              </a:defRPr>
            </a:lvl4pPr>
            <a:lvl5pPr lvl="4" algn="ctr">
              <a:spcBef>
                <a:spcPts val="0"/>
              </a:spcBef>
              <a:spcAft>
                <a:spcPts val="0"/>
              </a:spcAft>
              <a:buClr>
                <a:schemeClr val="accent6"/>
              </a:buClr>
              <a:buSzPts val="7500"/>
              <a:buNone/>
              <a:defRPr sz="7500">
                <a:solidFill>
                  <a:schemeClr val="accent6"/>
                </a:solidFill>
              </a:defRPr>
            </a:lvl5pPr>
            <a:lvl6pPr lvl="5" algn="ctr">
              <a:spcBef>
                <a:spcPts val="0"/>
              </a:spcBef>
              <a:spcAft>
                <a:spcPts val="0"/>
              </a:spcAft>
              <a:buClr>
                <a:schemeClr val="accent6"/>
              </a:buClr>
              <a:buSzPts val="7500"/>
              <a:buNone/>
              <a:defRPr sz="7500">
                <a:solidFill>
                  <a:schemeClr val="accent6"/>
                </a:solidFill>
              </a:defRPr>
            </a:lvl6pPr>
            <a:lvl7pPr lvl="6" algn="ctr">
              <a:spcBef>
                <a:spcPts val="0"/>
              </a:spcBef>
              <a:spcAft>
                <a:spcPts val="0"/>
              </a:spcAft>
              <a:buClr>
                <a:schemeClr val="accent6"/>
              </a:buClr>
              <a:buSzPts val="7500"/>
              <a:buNone/>
              <a:defRPr sz="7500">
                <a:solidFill>
                  <a:schemeClr val="accent6"/>
                </a:solidFill>
              </a:defRPr>
            </a:lvl7pPr>
            <a:lvl8pPr lvl="7" algn="ctr">
              <a:spcBef>
                <a:spcPts val="0"/>
              </a:spcBef>
              <a:spcAft>
                <a:spcPts val="0"/>
              </a:spcAft>
              <a:buClr>
                <a:schemeClr val="accent6"/>
              </a:buClr>
              <a:buSzPts val="7500"/>
              <a:buNone/>
              <a:defRPr sz="7500">
                <a:solidFill>
                  <a:schemeClr val="accent6"/>
                </a:solidFill>
              </a:defRPr>
            </a:lvl8pPr>
            <a:lvl9pPr lvl="8" algn="ctr">
              <a:spcBef>
                <a:spcPts val="0"/>
              </a:spcBef>
              <a:spcAft>
                <a:spcPts val="0"/>
              </a:spcAft>
              <a:buClr>
                <a:schemeClr val="accent6"/>
              </a:buClr>
              <a:buSzPts val="7500"/>
              <a:buNone/>
              <a:defRPr sz="7500">
                <a:solidFill>
                  <a:schemeClr val="accent6"/>
                </a:solidFill>
              </a:defRPr>
            </a:lvl9pPr>
          </a:lstStyle>
          <a:p>
            <a:r>
              <a:t>xx%</a:t>
            </a:r>
          </a:p>
        </p:txBody>
      </p:sp>
      <p:sp>
        <p:nvSpPr>
          <p:cNvPr id="3194" name="Google Shape;3194;p11"/>
          <p:cNvSpPr txBox="1">
            <a:spLocks noGrp="1"/>
          </p:cNvSpPr>
          <p:nvPr>
            <p:ph type="subTitle" idx="1"/>
          </p:nvPr>
        </p:nvSpPr>
        <p:spPr>
          <a:xfrm>
            <a:off x="1817700" y="2875113"/>
            <a:ext cx="5508600" cy="714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330"/>
        <p:cNvGrpSpPr/>
        <p:nvPr/>
      </p:nvGrpSpPr>
      <p:grpSpPr>
        <a:xfrm>
          <a:off x="0" y="0"/>
          <a:ext cx="0" cy="0"/>
          <a:chOff x="0" y="0"/>
          <a:chExt cx="0" cy="0"/>
        </a:xfrm>
      </p:grpSpPr>
      <p:cxnSp>
        <p:nvCxnSpPr>
          <p:cNvPr id="3331" name="Google Shape;3331;p14"/>
          <p:cNvCxnSpPr/>
          <p:nvPr/>
        </p:nvCxnSpPr>
        <p:spPr>
          <a:xfrm rot="10800000">
            <a:off x="4572000" y="952650"/>
            <a:ext cx="4927200" cy="0"/>
          </a:xfrm>
          <a:prstGeom prst="straightConnector1">
            <a:avLst/>
          </a:prstGeom>
          <a:noFill/>
          <a:ln w="9525" cap="flat" cmpd="sng">
            <a:solidFill>
              <a:schemeClr val="dk1"/>
            </a:solidFill>
            <a:prstDash val="solid"/>
            <a:round/>
            <a:headEnd type="none" w="med" len="med"/>
            <a:tailEnd type="none" w="med" len="med"/>
          </a:ln>
        </p:spPr>
      </p:cxnSp>
      <p:grpSp>
        <p:nvGrpSpPr>
          <p:cNvPr id="3332" name="Google Shape;3332;p14"/>
          <p:cNvGrpSpPr/>
          <p:nvPr/>
        </p:nvGrpSpPr>
        <p:grpSpPr>
          <a:xfrm rot="-7733709" flipH="1">
            <a:off x="6764323" y="-1136911"/>
            <a:ext cx="1803008" cy="2046635"/>
            <a:chOff x="1360300" y="417100"/>
            <a:chExt cx="1803000" cy="2046625"/>
          </a:xfrm>
        </p:grpSpPr>
        <p:sp>
          <p:nvSpPr>
            <p:cNvPr id="3333" name="Google Shape;3333;p14"/>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4"/>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4"/>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4"/>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4"/>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4"/>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4"/>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4"/>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4"/>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4"/>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4"/>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4"/>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4"/>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4"/>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4"/>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4"/>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4"/>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4"/>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4"/>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4"/>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4"/>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4"/>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4"/>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4"/>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4"/>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4"/>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14"/>
          <p:cNvGrpSpPr/>
          <p:nvPr/>
        </p:nvGrpSpPr>
        <p:grpSpPr>
          <a:xfrm rot="-7362668" flipH="1">
            <a:off x="8119690" y="-303187"/>
            <a:ext cx="1931387" cy="2228260"/>
            <a:chOff x="4187325" y="3050125"/>
            <a:chExt cx="1931400" cy="2228275"/>
          </a:xfrm>
        </p:grpSpPr>
        <p:sp>
          <p:nvSpPr>
            <p:cNvPr id="3360" name="Google Shape;3360;p14"/>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4"/>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4"/>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4"/>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4"/>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4"/>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4"/>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4"/>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4"/>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4"/>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4"/>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4"/>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4"/>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4"/>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4"/>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4"/>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4"/>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4"/>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4"/>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4"/>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4"/>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4"/>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4"/>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4"/>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4"/>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5" name="Google Shape;3385;p14"/>
          <p:cNvSpPr txBox="1">
            <a:spLocks noGrp="1"/>
          </p:cNvSpPr>
          <p:nvPr>
            <p:ph type="title"/>
          </p:nvPr>
        </p:nvSpPr>
        <p:spPr>
          <a:xfrm>
            <a:off x="720000" y="630000"/>
            <a:ext cx="36975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386" name="Google Shape;3386;p14"/>
          <p:cNvSpPr txBox="1">
            <a:spLocks noGrp="1"/>
          </p:cNvSpPr>
          <p:nvPr>
            <p:ph type="subTitle" idx="1"/>
          </p:nvPr>
        </p:nvSpPr>
        <p:spPr>
          <a:xfrm>
            <a:off x="3352375" y="1960025"/>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87" name="Google Shape;3387;p14"/>
          <p:cNvSpPr txBox="1">
            <a:spLocks noGrp="1"/>
          </p:cNvSpPr>
          <p:nvPr>
            <p:ph type="subTitle" idx="2"/>
          </p:nvPr>
        </p:nvSpPr>
        <p:spPr>
          <a:xfrm>
            <a:off x="711650" y="1960025"/>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88" name="Google Shape;3388;p14"/>
          <p:cNvSpPr txBox="1">
            <a:spLocks noGrp="1"/>
          </p:cNvSpPr>
          <p:nvPr>
            <p:ph type="title" idx="3" hasCustomPrompt="1"/>
          </p:nvPr>
        </p:nvSpPr>
        <p:spPr>
          <a:xfrm>
            <a:off x="711650"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89" name="Google Shape;3389;p14"/>
          <p:cNvSpPr txBox="1">
            <a:spLocks noGrp="1"/>
          </p:cNvSpPr>
          <p:nvPr>
            <p:ph type="title" idx="4" hasCustomPrompt="1"/>
          </p:nvPr>
        </p:nvSpPr>
        <p:spPr>
          <a:xfrm>
            <a:off x="3352375"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0" name="Google Shape;3390;p14"/>
          <p:cNvSpPr txBox="1">
            <a:spLocks noGrp="1"/>
          </p:cNvSpPr>
          <p:nvPr>
            <p:ph type="subTitle" idx="5"/>
          </p:nvPr>
        </p:nvSpPr>
        <p:spPr>
          <a:xfrm>
            <a:off x="5993100" y="1960025"/>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1" name="Google Shape;3391;p14"/>
          <p:cNvSpPr txBox="1">
            <a:spLocks noGrp="1"/>
          </p:cNvSpPr>
          <p:nvPr>
            <p:ph type="title" idx="6" hasCustomPrompt="1"/>
          </p:nvPr>
        </p:nvSpPr>
        <p:spPr>
          <a:xfrm>
            <a:off x="5993100"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2" name="Google Shape;3392;p14"/>
          <p:cNvSpPr txBox="1">
            <a:spLocks noGrp="1"/>
          </p:cNvSpPr>
          <p:nvPr>
            <p:ph type="subTitle" idx="7"/>
          </p:nvPr>
        </p:nvSpPr>
        <p:spPr>
          <a:xfrm>
            <a:off x="3352375"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3" name="Google Shape;3393;p14"/>
          <p:cNvSpPr txBox="1">
            <a:spLocks noGrp="1"/>
          </p:cNvSpPr>
          <p:nvPr>
            <p:ph type="subTitle" idx="8"/>
          </p:nvPr>
        </p:nvSpPr>
        <p:spPr>
          <a:xfrm>
            <a:off x="711650"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4" name="Google Shape;3394;p14"/>
          <p:cNvSpPr txBox="1">
            <a:spLocks noGrp="1"/>
          </p:cNvSpPr>
          <p:nvPr>
            <p:ph type="subTitle" idx="9"/>
          </p:nvPr>
        </p:nvSpPr>
        <p:spPr>
          <a:xfrm>
            <a:off x="5993100"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5" name="Google Shape;3395;p14"/>
          <p:cNvSpPr txBox="1">
            <a:spLocks noGrp="1"/>
          </p:cNvSpPr>
          <p:nvPr>
            <p:ph type="subTitle" idx="13"/>
          </p:nvPr>
        </p:nvSpPr>
        <p:spPr>
          <a:xfrm>
            <a:off x="3352375"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6" name="Google Shape;3396;p14"/>
          <p:cNvSpPr txBox="1">
            <a:spLocks noGrp="1"/>
          </p:cNvSpPr>
          <p:nvPr>
            <p:ph type="subTitle" idx="14"/>
          </p:nvPr>
        </p:nvSpPr>
        <p:spPr>
          <a:xfrm>
            <a:off x="711650"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7" name="Google Shape;3397;p14"/>
          <p:cNvSpPr txBox="1">
            <a:spLocks noGrp="1"/>
          </p:cNvSpPr>
          <p:nvPr>
            <p:ph type="title" idx="15" hasCustomPrompt="1"/>
          </p:nvPr>
        </p:nvSpPr>
        <p:spPr>
          <a:xfrm>
            <a:off x="711650"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8" name="Google Shape;3398;p14"/>
          <p:cNvSpPr txBox="1">
            <a:spLocks noGrp="1"/>
          </p:cNvSpPr>
          <p:nvPr>
            <p:ph type="title" idx="16" hasCustomPrompt="1"/>
          </p:nvPr>
        </p:nvSpPr>
        <p:spPr>
          <a:xfrm>
            <a:off x="3352375"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9" name="Google Shape;3399;p14"/>
          <p:cNvSpPr txBox="1">
            <a:spLocks noGrp="1"/>
          </p:cNvSpPr>
          <p:nvPr>
            <p:ph type="subTitle" idx="17"/>
          </p:nvPr>
        </p:nvSpPr>
        <p:spPr>
          <a:xfrm>
            <a:off x="5993100"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400" name="Google Shape;3400;p14"/>
          <p:cNvSpPr txBox="1">
            <a:spLocks noGrp="1"/>
          </p:cNvSpPr>
          <p:nvPr>
            <p:ph type="title" idx="18" hasCustomPrompt="1"/>
          </p:nvPr>
        </p:nvSpPr>
        <p:spPr>
          <a:xfrm>
            <a:off x="5993100"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401" name="Google Shape;3401;p14"/>
          <p:cNvSpPr txBox="1">
            <a:spLocks noGrp="1"/>
          </p:cNvSpPr>
          <p:nvPr>
            <p:ph type="subTitle" idx="19"/>
          </p:nvPr>
        </p:nvSpPr>
        <p:spPr>
          <a:xfrm>
            <a:off x="3352375"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402" name="Google Shape;3402;p14"/>
          <p:cNvSpPr txBox="1">
            <a:spLocks noGrp="1"/>
          </p:cNvSpPr>
          <p:nvPr>
            <p:ph type="subTitle" idx="20"/>
          </p:nvPr>
        </p:nvSpPr>
        <p:spPr>
          <a:xfrm>
            <a:off x="711650"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403" name="Google Shape;3403;p14"/>
          <p:cNvSpPr txBox="1">
            <a:spLocks noGrp="1"/>
          </p:cNvSpPr>
          <p:nvPr>
            <p:ph type="subTitle" idx="21"/>
          </p:nvPr>
        </p:nvSpPr>
        <p:spPr>
          <a:xfrm>
            <a:off x="5993100"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3933"/>
        <p:cNvGrpSpPr/>
        <p:nvPr/>
      </p:nvGrpSpPr>
      <p:grpSpPr>
        <a:xfrm>
          <a:off x="0" y="0"/>
          <a:ext cx="0" cy="0"/>
          <a:chOff x="0" y="0"/>
          <a:chExt cx="0" cy="0"/>
        </a:xfrm>
      </p:grpSpPr>
      <p:cxnSp>
        <p:nvCxnSpPr>
          <p:cNvPr id="3934" name="Google Shape;3934;p19"/>
          <p:cNvCxnSpPr/>
          <p:nvPr/>
        </p:nvCxnSpPr>
        <p:spPr>
          <a:xfrm>
            <a:off x="5762550" y="903000"/>
            <a:ext cx="3410100" cy="0"/>
          </a:xfrm>
          <a:prstGeom prst="straightConnector1">
            <a:avLst/>
          </a:prstGeom>
          <a:noFill/>
          <a:ln w="9525" cap="flat" cmpd="sng">
            <a:solidFill>
              <a:schemeClr val="dk1"/>
            </a:solidFill>
            <a:prstDash val="solid"/>
            <a:round/>
            <a:headEnd type="none" w="med" len="med"/>
            <a:tailEnd type="none" w="med" len="med"/>
          </a:ln>
        </p:spPr>
      </p:cxnSp>
      <p:cxnSp>
        <p:nvCxnSpPr>
          <p:cNvPr id="3935" name="Google Shape;3935;p19"/>
          <p:cNvCxnSpPr/>
          <p:nvPr/>
        </p:nvCxnSpPr>
        <p:spPr>
          <a:xfrm>
            <a:off x="-28650" y="903000"/>
            <a:ext cx="3410100" cy="0"/>
          </a:xfrm>
          <a:prstGeom prst="straightConnector1">
            <a:avLst/>
          </a:prstGeom>
          <a:noFill/>
          <a:ln w="9525" cap="flat" cmpd="sng">
            <a:solidFill>
              <a:schemeClr val="dk1"/>
            </a:solidFill>
            <a:prstDash val="solid"/>
            <a:round/>
            <a:headEnd type="none" w="med" len="med"/>
            <a:tailEnd type="none" w="med" len="med"/>
          </a:ln>
        </p:spPr>
      </p:cxnSp>
      <p:grpSp>
        <p:nvGrpSpPr>
          <p:cNvPr id="3936" name="Google Shape;3936;p19"/>
          <p:cNvGrpSpPr/>
          <p:nvPr/>
        </p:nvGrpSpPr>
        <p:grpSpPr>
          <a:xfrm rot="7078465">
            <a:off x="206250" y="-1208786"/>
            <a:ext cx="1509498" cy="2339989"/>
            <a:chOff x="3112400" y="1318050"/>
            <a:chExt cx="1509425" cy="2339875"/>
          </a:xfrm>
        </p:grpSpPr>
        <p:sp>
          <p:nvSpPr>
            <p:cNvPr id="3937" name="Google Shape;3937;p19"/>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9"/>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9"/>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9"/>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9"/>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9"/>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9"/>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9"/>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9"/>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9"/>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9"/>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9"/>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9"/>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9"/>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19"/>
          <p:cNvGrpSpPr/>
          <p:nvPr/>
        </p:nvGrpSpPr>
        <p:grpSpPr>
          <a:xfrm rot="-7078465" flipH="1">
            <a:off x="7428250" y="-1208786"/>
            <a:ext cx="1509498" cy="2339989"/>
            <a:chOff x="3112400" y="1318050"/>
            <a:chExt cx="1509425" cy="2339875"/>
          </a:xfrm>
        </p:grpSpPr>
        <p:sp>
          <p:nvSpPr>
            <p:cNvPr id="3952" name="Google Shape;3952;p19"/>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9"/>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9"/>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9"/>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9"/>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9"/>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9"/>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9"/>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9"/>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9"/>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9"/>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9"/>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9"/>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9"/>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6" name="Google Shape;3966;p19"/>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3967" name="Google Shape;3967;p19"/>
          <p:cNvGrpSpPr/>
          <p:nvPr/>
        </p:nvGrpSpPr>
        <p:grpSpPr>
          <a:xfrm rot="-9882944" flipH="1">
            <a:off x="8030250" y="-1159879"/>
            <a:ext cx="1722047" cy="2646843"/>
            <a:chOff x="1292750" y="2594800"/>
            <a:chExt cx="1722100" cy="2646925"/>
          </a:xfrm>
        </p:grpSpPr>
        <p:sp>
          <p:nvSpPr>
            <p:cNvPr id="3968" name="Google Shape;3968;p19"/>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9"/>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9"/>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9"/>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9"/>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9"/>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9"/>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9"/>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9"/>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9"/>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9"/>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9"/>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9"/>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9"/>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9"/>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9"/>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9"/>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9"/>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9"/>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9"/>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9"/>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9"/>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9"/>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9"/>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9"/>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9"/>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9"/>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9"/>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9"/>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9"/>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9"/>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9"/>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9"/>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9"/>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9"/>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9"/>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9"/>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9"/>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9"/>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9"/>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9"/>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9"/>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9"/>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9"/>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9"/>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9"/>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9"/>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9"/>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9"/>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9"/>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9"/>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9"/>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9"/>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9"/>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9"/>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9"/>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9"/>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9"/>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9"/>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9"/>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9"/>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9"/>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9"/>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9"/>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9"/>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9"/>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9"/>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9"/>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9"/>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9"/>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9"/>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9"/>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9"/>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9"/>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9"/>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9"/>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9"/>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9"/>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9"/>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9"/>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9"/>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9"/>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9"/>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9"/>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9"/>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9"/>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9"/>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19"/>
          <p:cNvGrpSpPr/>
          <p:nvPr/>
        </p:nvGrpSpPr>
        <p:grpSpPr>
          <a:xfrm rot="9175192">
            <a:off x="-570059" y="-1226465"/>
            <a:ext cx="1721963" cy="2646715"/>
            <a:chOff x="1292750" y="2594800"/>
            <a:chExt cx="1722100" cy="2646925"/>
          </a:xfrm>
        </p:grpSpPr>
        <p:sp>
          <p:nvSpPr>
            <p:cNvPr id="4056" name="Google Shape;4056;p19"/>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9"/>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9"/>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9"/>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9"/>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9"/>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9"/>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9"/>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9"/>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9"/>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9"/>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9"/>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9"/>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9"/>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9"/>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9"/>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9"/>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9"/>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9"/>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9"/>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9"/>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9"/>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9"/>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9"/>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9"/>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9"/>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9"/>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9"/>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9"/>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9"/>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9"/>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9"/>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9"/>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9"/>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9"/>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9"/>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9"/>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9"/>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9"/>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9"/>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9"/>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9"/>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9"/>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9"/>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9"/>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9"/>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9"/>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9"/>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9"/>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9"/>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9"/>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9"/>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9"/>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9"/>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9"/>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9"/>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9"/>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9"/>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9"/>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9"/>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9"/>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9"/>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9"/>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9"/>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9"/>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9"/>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9"/>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9"/>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9"/>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9"/>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9"/>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9"/>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9"/>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9"/>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9"/>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9"/>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9"/>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9"/>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9"/>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9"/>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9"/>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9"/>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9"/>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9"/>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9"/>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9"/>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9"/>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ockup">
  <p:cSld name="CUSTOM_14">
    <p:spTree>
      <p:nvGrpSpPr>
        <p:cNvPr id="1" name="Shape 5611"/>
        <p:cNvGrpSpPr/>
        <p:nvPr/>
      </p:nvGrpSpPr>
      <p:grpSpPr>
        <a:xfrm>
          <a:off x="0" y="0"/>
          <a:ext cx="0" cy="0"/>
          <a:chOff x="0" y="0"/>
          <a:chExt cx="0" cy="0"/>
        </a:xfrm>
      </p:grpSpPr>
      <p:grpSp>
        <p:nvGrpSpPr>
          <p:cNvPr id="5612" name="Google Shape;5612;p28"/>
          <p:cNvGrpSpPr/>
          <p:nvPr/>
        </p:nvGrpSpPr>
        <p:grpSpPr>
          <a:xfrm rot="-1235053">
            <a:off x="7971954" y="2033315"/>
            <a:ext cx="1722180" cy="2647048"/>
            <a:chOff x="1292750" y="2594800"/>
            <a:chExt cx="1722100" cy="2646925"/>
          </a:xfrm>
        </p:grpSpPr>
        <p:sp>
          <p:nvSpPr>
            <p:cNvPr id="5613" name="Google Shape;5613;p28"/>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28"/>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28"/>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28"/>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28"/>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28"/>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28"/>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28"/>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28"/>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28"/>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28"/>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28"/>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28"/>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28"/>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28"/>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28"/>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28"/>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28"/>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28"/>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28"/>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28"/>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28"/>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28"/>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28"/>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28"/>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28"/>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28"/>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28"/>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28"/>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28"/>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28"/>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28"/>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28"/>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28"/>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28"/>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28"/>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28"/>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28"/>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28"/>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28"/>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28"/>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28"/>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28"/>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28"/>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28"/>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28"/>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28"/>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28"/>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28"/>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28"/>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28"/>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28"/>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28"/>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28"/>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28"/>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28"/>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28"/>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28"/>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28"/>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28"/>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28"/>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28"/>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28"/>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28"/>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28"/>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28"/>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28"/>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28"/>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28"/>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28"/>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28"/>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28"/>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28"/>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28"/>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28"/>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28"/>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28"/>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28"/>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28"/>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28"/>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28"/>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28"/>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28"/>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28"/>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28"/>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28"/>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28"/>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0" name="Google Shape;5700;p28"/>
          <p:cNvSpPr/>
          <p:nvPr/>
        </p:nvSpPr>
        <p:spPr>
          <a:xfrm>
            <a:off x="723900" y="971550"/>
            <a:ext cx="7694937" cy="3555312"/>
          </a:xfrm>
          <a:custGeom>
            <a:avLst/>
            <a:gdLst/>
            <a:ahLst/>
            <a:cxnLst/>
            <a:rect l="l" t="t" r="r" b="b"/>
            <a:pathLst>
              <a:path w="308229" h="142113" extrusionOk="0">
                <a:moveTo>
                  <a:pt x="92202" y="0"/>
                </a:moveTo>
                <a:lnTo>
                  <a:pt x="308229" y="0"/>
                </a:lnTo>
                <a:lnTo>
                  <a:pt x="308229" y="142113"/>
                </a:lnTo>
                <a:lnTo>
                  <a:pt x="0" y="142113"/>
                </a:lnTo>
                <a:lnTo>
                  <a:pt x="114" y="98720"/>
                </a:lnTo>
              </a:path>
            </a:pathLst>
          </a:custGeom>
          <a:noFill/>
          <a:ln w="9525" cap="flat" cmpd="sng">
            <a:solidFill>
              <a:schemeClr val="dk1"/>
            </a:solidFill>
            <a:prstDash val="solid"/>
            <a:round/>
            <a:headEnd type="none" w="med" len="med"/>
            <a:tailEnd type="none" w="med" len="med"/>
          </a:ln>
        </p:spPr>
      </p:sp>
      <p:sp>
        <p:nvSpPr>
          <p:cNvPr id="5701" name="Google Shape;5701;p28"/>
          <p:cNvSpPr txBox="1">
            <a:spLocks noGrp="1"/>
          </p:cNvSpPr>
          <p:nvPr>
            <p:ph type="title"/>
          </p:nvPr>
        </p:nvSpPr>
        <p:spPr>
          <a:xfrm>
            <a:off x="720000" y="630000"/>
            <a:ext cx="2106600" cy="99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702" name="Google Shape;5702;p28"/>
          <p:cNvSpPr txBox="1">
            <a:spLocks noGrp="1"/>
          </p:cNvSpPr>
          <p:nvPr>
            <p:ph type="subTitle" idx="1"/>
          </p:nvPr>
        </p:nvSpPr>
        <p:spPr>
          <a:xfrm>
            <a:off x="711650" y="1700775"/>
            <a:ext cx="2825400" cy="159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grpSp>
        <p:nvGrpSpPr>
          <p:cNvPr id="5703" name="Google Shape;5703;p28"/>
          <p:cNvGrpSpPr/>
          <p:nvPr/>
        </p:nvGrpSpPr>
        <p:grpSpPr>
          <a:xfrm rot="5400000" flipH="1">
            <a:off x="447196" y="3523580"/>
            <a:ext cx="1931400" cy="2228275"/>
            <a:chOff x="4187325" y="3050125"/>
            <a:chExt cx="1931400" cy="2228275"/>
          </a:xfrm>
        </p:grpSpPr>
        <p:sp>
          <p:nvSpPr>
            <p:cNvPr id="5704" name="Google Shape;5704;p28"/>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28"/>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28"/>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28"/>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28"/>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28"/>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28"/>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28"/>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28"/>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28"/>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28"/>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28"/>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28"/>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28"/>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28"/>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28"/>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28"/>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28"/>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28"/>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28"/>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28"/>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28"/>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28"/>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28"/>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28"/>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28"/>
          <p:cNvGrpSpPr/>
          <p:nvPr/>
        </p:nvGrpSpPr>
        <p:grpSpPr>
          <a:xfrm rot="1233322">
            <a:off x="-616121" y="3343605"/>
            <a:ext cx="1509371" cy="2339792"/>
            <a:chOff x="3112400" y="1318050"/>
            <a:chExt cx="1509425" cy="2339875"/>
          </a:xfrm>
        </p:grpSpPr>
        <p:sp>
          <p:nvSpPr>
            <p:cNvPr id="5730" name="Google Shape;5730;p28"/>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28"/>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28"/>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28"/>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28"/>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28"/>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28"/>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28"/>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28"/>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28"/>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28"/>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28"/>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28"/>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28"/>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28"/>
          <p:cNvGrpSpPr/>
          <p:nvPr/>
        </p:nvGrpSpPr>
        <p:grpSpPr>
          <a:xfrm rot="-3697996" flipH="1">
            <a:off x="8215853" y="3729062"/>
            <a:ext cx="1539407" cy="2694250"/>
            <a:chOff x="4583450" y="341650"/>
            <a:chExt cx="1539450" cy="2694325"/>
          </a:xfrm>
        </p:grpSpPr>
        <p:sp>
          <p:nvSpPr>
            <p:cNvPr id="5745" name="Google Shape;5745;p28"/>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28"/>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28"/>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28"/>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28"/>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28"/>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28"/>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28"/>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28"/>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28"/>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28"/>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28"/>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28"/>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28"/>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28"/>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28"/>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28"/>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28"/>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28"/>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28"/>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28"/>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28"/>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28"/>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28"/>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28"/>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28"/>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28"/>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28"/>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28"/>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28"/>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28"/>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28"/>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28"/>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28"/>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28"/>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28"/>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28"/>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28"/>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28"/>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28"/>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28"/>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28"/>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28"/>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28"/>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28"/>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28"/>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28"/>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28"/>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28"/>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28"/>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28"/>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28"/>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28"/>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28"/>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28"/>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28"/>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28"/>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28"/>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28"/>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28"/>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28"/>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28"/>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28"/>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28"/>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28"/>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28"/>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28"/>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28"/>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28"/>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28"/>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28"/>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28"/>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28"/>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28"/>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28"/>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28"/>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28"/>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28"/>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28"/>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28"/>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28"/>
          <p:cNvGrpSpPr/>
          <p:nvPr/>
        </p:nvGrpSpPr>
        <p:grpSpPr>
          <a:xfrm rot="-5400000">
            <a:off x="7855333" y="-508465"/>
            <a:ext cx="1803000" cy="2046625"/>
            <a:chOff x="1360300" y="417100"/>
            <a:chExt cx="1803000" cy="2046625"/>
          </a:xfrm>
        </p:grpSpPr>
        <p:sp>
          <p:nvSpPr>
            <p:cNvPr id="5826" name="Google Shape;5826;p28"/>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28"/>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28"/>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28"/>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28"/>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28"/>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28"/>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28"/>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28"/>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28"/>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28"/>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28"/>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28"/>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28"/>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28"/>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28"/>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28"/>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28"/>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28"/>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28"/>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28"/>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28"/>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28"/>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28"/>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28"/>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28"/>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ockup 1">
  <p:cSld name="CUSTOM_14_1">
    <p:spTree>
      <p:nvGrpSpPr>
        <p:cNvPr id="1" name="Shape 5852"/>
        <p:cNvGrpSpPr/>
        <p:nvPr/>
      </p:nvGrpSpPr>
      <p:grpSpPr>
        <a:xfrm>
          <a:off x="0" y="0"/>
          <a:ext cx="0" cy="0"/>
          <a:chOff x="0" y="0"/>
          <a:chExt cx="0" cy="0"/>
        </a:xfrm>
      </p:grpSpPr>
      <p:sp>
        <p:nvSpPr>
          <p:cNvPr id="5853" name="Google Shape;5853;p29"/>
          <p:cNvSpPr/>
          <p:nvPr/>
        </p:nvSpPr>
        <p:spPr>
          <a:xfrm>
            <a:off x="723900" y="971550"/>
            <a:ext cx="7694937" cy="3555312"/>
          </a:xfrm>
          <a:custGeom>
            <a:avLst/>
            <a:gdLst/>
            <a:ahLst/>
            <a:cxnLst/>
            <a:rect l="l" t="t" r="r" b="b"/>
            <a:pathLst>
              <a:path w="308229" h="142113" extrusionOk="0">
                <a:moveTo>
                  <a:pt x="92202" y="0"/>
                </a:moveTo>
                <a:lnTo>
                  <a:pt x="308229" y="0"/>
                </a:lnTo>
                <a:lnTo>
                  <a:pt x="308229" y="142113"/>
                </a:lnTo>
                <a:lnTo>
                  <a:pt x="0" y="142113"/>
                </a:lnTo>
                <a:lnTo>
                  <a:pt x="114" y="98720"/>
                </a:lnTo>
              </a:path>
            </a:pathLst>
          </a:custGeom>
          <a:noFill/>
          <a:ln w="9525" cap="flat" cmpd="sng">
            <a:solidFill>
              <a:schemeClr val="dk1"/>
            </a:solidFill>
            <a:prstDash val="solid"/>
            <a:round/>
            <a:headEnd type="none" w="med" len="med"/>
            <a:tailEnd type="none" w="med" len="med"/>
          </a:ln>
        </p:spPr>
      </p:sp>
      <p:sp>
        <p:nvSpPr>
          <p:cNvPr id="5854" name="Google Shape;5854;p29"/>
          <p:cNvSpPr txBox="1">
            <a:spLocks noGrp="1"/>
          </p:cNvSpPr>
          <p:nvPr>
            <p:ph type="title"/>
          </p:nvPr>
        </p:nvSpPr>
        <p:spPr>
          <a:xfrm>
            <a:off x="720000" y="630000"/>
            <a:ext cx="2106600" cy="99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55" name="Google Shape;5855;p29"/>
          <p:cNvSpPr txBox="1">
            <a:spLocks noGrp="1"/>
          </p:cNvSpPr>
          <p:nvPr>
            <p:ph type="subTitle" idx="1"/>
          </p:nvPr>
        </p:nvSpPr>
        <p:spPr>
          <a:xfrm>
            <a:off x="711650" y="1700775"/>
            <a:ext cx="2825400" cy="159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grpSp>
        <p:nvGrpSpPr>
          <p:cNvPr id="5856" name="Google Shape;5856;p29"/>
          <p:cNvGrpSpPr/>
          <p:nvPr/>
        </p:nvGrpSpPr>
        <p:grpSpPr>
          <a:xfrm rot="5400000" flipH="1">
            <a:off x="47146" y="3576630"/>
            <a:ext cx="1931400" cy="2228275"/>
            <a:chOff x="4187325" y="3050125"/>
            <a:chExt cx="1931400" cy="2228275"/>
          </a:xfrm>
        </p:grpSpPr>
        <p:sp>
          <p:nvSpPr>
            <p:cNvPr id="5857" name="Google Shape;5857;p29"/>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29"/>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29"/>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29"/>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29"/>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29"/>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29"/>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29"/>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29"/>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29"/>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29"/>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29"/>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29"/>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29"/>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29"/>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29"/>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29"/>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29"/>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29"/>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29"/>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29"/>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29"/>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29"/>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29"/>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29"/>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29"/>
          <p:cNvGrpSpPr/>
          <p:nvPr/>
        </p:nvGrpSpPr>
        <p:grpSpPr>
          <a:xfrm rot="-8341102">
            <a:off x="7861201" y="-732948"/>
            <a:ext cx="1509385" cy="2339814"/>
            <a:chOff x="3112400" y="1318050"/>
            <a:chExt cx="1509425" cy="2339875"/>
          </a:xfrm>
        </p:grpSpPr>
        <p:sp>
          <p:nvSpPr>
            <p:cNvPr id="5883" name="Google Shape;5883;p29"/>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29"/>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29"/>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29"/>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29"/>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29"/>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29"/>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29"/>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29"/>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29"/>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29"/>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29"/>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29"/>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29"/>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29"/>
          <p:cNvGrpSpPr/>
          <p:nvPr/>
        </p:nvGrpSpPr>
        <p:grpSpPr>
          <a:xfrm rot="3913420">
            <a:off x="-1060126" y="3076875"/>
            <a:ext cx="1803098" cy="2046736"/>
            <a:chOff x="1360300" y="417100"/>
            <a:chExt cx="1803000" cy="2046625"/>
          </a:xfrm>
        </p:grpSpPr>
        <p:sp>
          <p:nvSpPr>
            <p:cNvPr id="5898" name="Google Shape;5898;p29"/>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29"/>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29"/>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29"/>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29"/>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29"/>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29"/>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29"/>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29"/>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29"/>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29"/>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29"/>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29"/>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29"/>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29"/>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29"/>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29"/>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29"/>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29"/>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29"/>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29"/>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29"/>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29"/>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29"/>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29"/>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29"/>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29"/>
          <p:cNvGrpSpPr/>
          <p:nvPr/>
        </p:nvGrpSpPr>
        <p:grpSpPr>
          <a:xfrm rot="-1235053">
            <a:off x="7971954" y="2033315"/>
            <a:ext cx="1722180" cy="2647048"/>
            <a:chOff x="1292750" y="2594800"/>
            <a:chExt cx="1722100" cy="2646925"/>
          </a:xfrm>
        </p:grpSpPr>
        <p:sp>
          <p:nvSpPr>
            <p:cNvPr id="5925" name="Google Shape;5925;p29"/>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29"/>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29"/>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29"/>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29"/>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29"/>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29"/>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29"/>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29"/>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29"/>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29"/>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29"/>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29"/>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29"/>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29"/>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29"/>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29"/>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29"/>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29"/>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29"/>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29"/>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29"/>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29"/>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29"/>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29"/>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29"/>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29"/>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29"/>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29"/>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29"/>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29"/>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29"/>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29"/>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29"/>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29"/>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29"/>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29"/>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29"/>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29"/>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29"/>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29"/>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29"/>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29"/>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29"/>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29"/>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29"/>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29"/>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29"/>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29"/>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29"/>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29"/>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29"/>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29"/>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29"/>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29"/>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29"/>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29"/>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29"/>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29"/>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29"/>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29"/>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29"/>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29"/>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29"/>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29"/>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29"/>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29"/>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29"/>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29"/>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29"/>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29"/>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29"/>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29"/>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29"/>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9"/>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29"/>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29"/>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9"/>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29"/>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9"/>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29"/>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29"/>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29"/>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9"/>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9"/>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29"/>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29"/>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29"/>
          <p:cNvGrpSpPr/>
          <p:nvPr/>
        </p:nvGrpSpPr>
        <p:grpSpPr>
          <a:xfrm rot="-3697996" flipH="1">
            <a:off x="8215853" y="3729062"/>
            <a:ext cx="1539407" cy="2694250"/>
            <a:chOff x="4583450" y="341650"/>
            <a:chExt cx="1539450" cy="2694325"/>
          </a:xfrm>
        </p:grpSpPr>
        <p:sp>
          <p:nvSpPr>
            <p:cNvPr id="6013" name="Google Shape;6013;p29"/>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29"/>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29"/>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9"/>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9"/>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29"/>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29"/>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9"/>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9"/>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9"/>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9"/>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29"/>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9"/>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9"/>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9"/>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9"/>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9"/>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9"/>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29"/>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9"/>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9"/>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9"/>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9"/>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9"/>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9"/>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29"/>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29"/>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29"/>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9"/>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9"/>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29"/>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29"/>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9"/>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29"/>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29"/>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9"/>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9"/>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9"/>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29"/>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29"/>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9"/>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9"/>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9"/>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9"/>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9"/>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9"/>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9"/>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9"/>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9"/>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9"/>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9"/>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9"/>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9"/>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9"/>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29"/>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29"/>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9"/>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29"/>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29"/>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29"/>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29"/>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9"/>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9"/>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9"/>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9"/>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9"/>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9"/>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9"/>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9"/>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9"/>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9"/>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9"/>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9"/>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9"/>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9"/>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9"/>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9"/>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9"/>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9"/>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9"/>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660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30000"/>
            <a:ext cx="7704000" cy="546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305283"/>
            <a:ext cx="7704000" cy="3208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Work Sans"/>
              <a:buChar char="●"/>
              <a:defRPr sz="1800">
                <a:solidFill>
                  <a:schemeClr val="accent3"/>
                </a:solidFill>
                <a:latin typeface="Work Sans"/>
                <a:ea typeface="Work Sans"/>
                <a:cs typeface="Work Sans"/>
                <a:sym typeface="Work Sans"/>
              </a:defRPr>
            </a:lvl1pPr>
            <a:lvl2pPr marL="914400" lvl="1"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2pPr>
            <a:lvl3pPr marL="1371600" lvl="2"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3pPr>
            <a:lvl4pPr marL="1828800" lvl="3"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4pPr>
            <a:lvl5pPr marL="2286000" lvl="4"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5pPr>
            <a:lvl6pPr marL="2743200" lvl="5"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6pPr>
            <a:lvl7pPr marL="3200400" lvl="6"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7pPr>
            <a:lvl8pPr marL="3657600" lvl="7"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8pPr>
            <a:lvl9pPr marL="4114800" lvl="8" indent="-317500">
              <a:lnSpc>
                <a:spcPct val="115000"/>
              </a:lnSpc>
              <a:spcBef>
                <a:spcPts val="1600"/>
              </a:spcBef>
              <a:spcAft>
                <a:spcPts val="1600"/>
              </a:spcAft>
              <a:buClr>
                <a:schemeClr val="accent3"/>
              </a:buClr>
              <a:buSzPts val="1400"/>
              <a:buFont typeface="Work Sans"/>
              <a:buChar char="■"/>
              <a:defRPr>
                <a:solidFill>
                  <a:schemeClr val="accent3"/>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7" r:id="rId4"/>
    <p:sldLayoutId id="2147483660" r:id="rId5"/>
    <p:sldLayoutId id="2147483665" r:id="rId6"/>
    <p:sldLayoutId id="2147483674" r:id="rId7"/>
    <p:sldLayoutId id="2147483675" r:id="rId8"/>
    <p:sldLayoutId id="2147483678" r:id="rId9"/>
    <p:sldLayoutId id="2147483679" r:id="rId10"/>
    <p:sldLayoutId id="2147483680"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55"/>
        <p:cNvGrpSpPr/>
        <p:nvPr/>
      </p:nvGrpSpPr>
      <p:grpSpPr>
        <a:xfrm>
          <a:off x="0" y="0"/>
          <a:ext cx="0" cy="0"/>
          <a:chOff x="0" y="0"/>
          <a:chExt cx="0" cy="0"/>
        </a:xfrm>
      </p:grpSpPr>
      <p:sp>
        <p:nvSpPr>
          <p:cNvPr id="6956" name="Google Shape;6956;p37"/>
          <p:cNvSpPr txBox="1">
            <a:spLocks noGrp="1"/>
          </p:cNvSpPr>
          <p:nvPr>
            <p:ph type="ctrTitle"/>
          </p:nvPr>
        </p:nvSpPr>
        <p:spPr>
          <a:xfrm>
            <a:off x="1855350" y="1756050"/>
            <a:ext cx="5433300" cy="163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5400" dirty="0">
                <a:solidFill>
                  <a:schemeClr val="accent4">
                    <a:lumMod val="75000"/>
                  </a:schemeClr>
                </a:solidFill>
              </a:rPr>
              <a:t>Plant Disease Detection</a:t>
            </a:r>
            <a:endParaRPr sz="5400" dirty="0">
              <a:solidFill>
                <a:schemeClr val="accent4">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08"/>
        <p:cNvGrpSpPr/>
        <p:nvPr/>
      </p:nvGrpSpPr>
      <p:grpSpPr>
        <a:xfrm>
          <a:off x="0" y="0"/>
          <a:ext cx="0" cy="0"/>
          <a:chOff x="0" y="0"/>
          <a:chExt cx="0" cy="0"/>
        </a:xfrm>
      </p:grpSpPr>
      <p:sp>
        <p:nvSpPr>
          <p:cNvPr id="7010" name="Google Shape;7010;p43"/>
          <p:cNvSpPr txBox="1">
            <a:spLocks noGrp="1"/>
          </p:cNvSpPr>
          <p:nvPr>
            <p:ph type="title"/>
          </p:nvPr>
        </p:nvSpPr>
        <p:spPr>
          <a:xfrm>
            <a:off x="711650" y="553805"/>
            <a:ext cx="2703684" cy="99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Technologies used</a:t>
            </a:r>
            <a:br>
              <a:rPr lang="en" dirty="0"/>
            </a:br>
            <a:br>
              <a:rPr lang="en" dirty="0"/>
            </a:br>
            <a:br>
              <a:rPr lang="en" dirty="0"/>
            </a:br>
            <a:br>
              <a:rPr lang="en" dirty="0"/>
            </a:br>
            <a:br>
              <a:rPr lang="en" dirty="0"/>
            </a:br>
            <a:endParaRPr dirty="0"/>
          </a:p>
        </p:txBody>
      </p:sp>
      <p:sp>
        <p:nvSpPr>
          <p:cNvPr id="7011" name="Google Shape;7011;p43"/>
          <p:cNvSpPr txBox="1">
            <a:spLocks noGrp="1"/>
          </p:cNvSpPr>
          <p:nvPr>
            <p:ph type="subTitle" idx="1"/>
          </p:nvPr>
        </p:nvSpPr>
        <p:spPr>
          <a:xfrm>
            <a:off x="711650" y="2105567"/>
            <a:ext cx="3360620" cy="1590300"/>
          </a:xfrm>
          <a:prstGeom prst="rect">
            <a:avLst/>
          </a:prstGeom>
        </p:spPr>
        <p:txBody>
          <a:bodyPr spcFirstLastPara="1" wrap="square" lIns="91425" tIns="91425" rIns="91425" bIns="91425" anchor="ctr" anchorCtr="0">
            <a:noAutofit/>
          </a:bodyPr>
          <a:lstStyle/>
          <a:p>
            <a:pPr rtl="0">
              <a:spcBef>
                <a:spcPts val="0"/>
              </a:spcBef>
              <a:spcAft>
                <a:spcPts val="0"/>
              </a:spcAft>
              <a:buFont typeface="Arial" panose="020B0604020202020204" pitchFamily="34" charset="0"/>
              <a:buChar char="•"/>
            </a:pPr>
            <a:r>
              <a:rPr lang="en-GB" dirty="0">
                <a:solidFill>
                  <a:srgbClr val="000000"/>
                </a:solidFill>
                <a:latin typeface="Times New Roman" panose="02020603050405020304" pitchFamily="18" charset="0"/>
                <a:cs typeface="Times New Roman" panose="02020603050405020304" pitchFamily="18" charset="0"/>
              </a:rPr>
              <a:t>Deep</a:t>
            </a:r>
            <a:r>
              <a:rPr lang="en-GB" b="0" i="0" u="none" strike="noStrike" dirty="0">
                <a:solidFill>
                  <a:srgbClr val="000000"/>
                </a:solidFill>
                <a:effectLst/>
                <a:latin typeface="Times New Roman" panose="02020603050405020304" pitchFamily="18" charset="0"/>
                <a:cs typeface="Times New Roman" panose="02020603050405020304" pitchFamily="18" charset="0"/>
              </a:rPr>
              <a:t> Learning</a:t>
            </a:r>
          </a:p>
          <a:p>
            <a:pPr rtl="0">
              <a:spcBef>
                <a:spcPts val="0"/>
              </a:spcBef>
              <a:spcAft>
                <a:spcPts val="0"/>
              </a:spcAft>
              <a:buFont typeface="Arial" panose="020B0604020202020204" pitchFamily="34" charset="0"/>
              <a:buChar char="•"/>
            </a:pPr>
            <a:r>
              <a:rPr lang="en-GB" dirty="0">
                <a:solidFill>
                  <a:srgbClr val="000000"/>
                </a:solidFill>
                <a:latin typeface="Times New Roman" panose="02020603050405020304" pitchFamily="18" charset="0"/>
                <a:cs typeface="Times New Roman" panose="02020603050405020304" pitchFamily="18" charset="0"/>
              </a:rPr>
              <a:t>CNN (Convolution Neural Network)</a:t>
            </a:r>
            <a:endParaRPr lang="en-GB" b="0"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Image </a:t>
            </a:r>
            <a:r>
              <a:rPr lang="en-GB" dirty="0">
                <a:solidFill>
                  <a:srgbClr val="000000"/>
                </a:solidFill>
                <a:latin typeface="Times New Roman" panose="02020603050405020304" pitchFamily="18" charset="0"/>
                <a:cs typeface="Times New Roman" panose="02020603050405020304" pitchFamily="18" charset="0"/>
              </a:rPr>
              <a:t>Processing</a:t>
            </a:r>
            <a:endParaRPr lang="en-GB" b="0"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Data sets</a:t>
            </a:r>
            <a:endParaRPr lang="en-GB" dirty="0">
              <a:solidFill>
                <a:srgbClr val="000000"/>
              </a:solidFill>
              <a:latin typeface="Times New Roman" panose="02020603050405020304" pitchFamily="18" charset="0"/>
              <a:cs typeface="Times New Roman" panose="02020603050405020304" pitchFamily="18" charset="0"/>
            </a:endParaRPr>
          </a:p>
          <a:p>
            <a:pPr rtl="0">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HTML</a:t>
            </a:r>
          </a:p>
          <a:p>
            <a:pPr rtl="0">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CSS</a:t>
            </a:r>
          </a:p>
          <a:p>
            <a:pPr rtl="0">
              <a:spcBef>
                <a:spcPts val="0"/>
              </a:spcBef>
              <a:spcAft>
                <a:spcPts val="0"/>
              </a:spcAft>
              <a:buFont typeface="Arial" panose="020B0604020202020204" pitchFamily="34" charset="0"/>
              <a:buChar char="•"/>
            </a:pPr>
            <a:r>
              <a:rPr lang="en-GB" dirty="0" err="1">
                <a:solidFill>
                  <a:srgbClr val="000000"/>
                </a:solidFill>
                <a:latin typeface="Times New Roman" panose="02020603050405020304" pitchFamily="18" charset="0"/>
                <a:cs typeface="Times New Roman" panose="02020603050405020304" pitchFamily="18" charset="0"/>
              </a:rPr>
              <a:t>J</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avascript</a:t>
            </a:r>
            <a:endParaRPr lang="en-GB" b="0"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Python</a:t>
            </a:r>
            <a:endParaRPr lang="en-GB" b="0" dirty="0">
              <a:effectLst/>
              <a:latin typeface="Times New Roman" panose="02020603050405020304" pitchFamily="18" charset="0"/>
              <a:cs typeface="Times New Roman" panose="02020603050405020304" pitchFamily="18" charset="0"/>
            </a:endParaRPr>
          </a:p>
          <a:p>
            <a:br>
              <a:rPr lang="en-GB" b="0" dirty="0">
                <a:effectLst/>
              </a:rPr>
            </a:br>
            <a:endParaRPr dirty="0"/>
          </a:p>
        </p:txBody>
      </p:sp>
      <p:pic>
        <p:nvPicPr>
          <p:cNvPr id="4" name="Picture 3">
            <a:extLst>
              <a:ext uri="{FF2B5EF4-FFF2-40B4-BE49-F238E27FC236}">
                <a16:creationId xmlns:a16="http://schemas.microsoft.com/office/drawing/2014/main" id="{13F1D484-4325-7EF5-C159-3421AAF66D87}"/>
              </a:ext>
            </a:extLst>
          </p:cNvPr>
          <p:cNvPicPr>
            <a:picLocks noChangeAspect="1"/>
          </p:cNvPicPr>
          <p:nvPr/>
        </p:nvPicPr>
        <p:blipFill>
          <a:blip r:embed="rId3"/>
          <a:stretch>
            <a:fillRect/>
          </a:stretch>
        </p:blipFill>
        <p:spPr>
          <a:xfrm>
            <a:off x="4287300" y="0"/>
            <a:ext cx="4856700" cy="5143500"/>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FD41-02AD-EA51-25ED-302F0880503E}"/>
              </a:ext>
            </a:extLst>
          </p:cNvPr>
          <p:cNvSpPr>
            <a:spLocks noGrp="1"/>
          </p:cNvSpPr>
          <p:nvPr>
            <p:ph type="title"/>
          </p:nvPr>
        </p:nvSpPr>
        <p:spPr>
          <a:xfrm>
            <a:off x="720000" y="630000"/>
            <a:ext cx="4043386" cy="991800"/>
          </a:xfrm>
        </p:spPr>
        <p:txBody>
          <a:bodyPr/>
          <a:lstStyle/>
          <a:p>
            <a:r>
              <a:rPr lang="en-IN" dirty="0"/>
              <a:t>Example</a:t>
            </a:r>
            <a:br>
              <a:rPr lang="en-IN" dirty="0"/>
            </a:br>
            <a:r>
              <a:rPr lang="en-IN" sz="1600" dirty="0"/>
              <a:t>(Already Developed)</a:t>
            </a:r>
          </a:p>
        </p:txBody>
      </p:sp>
      <p:sp>
        <p:nvSpPr>
          <p:cNvPr id="3" name="Subtitle 2">
            <a:extLst>
              <a:ext uri="{FF2B5EF4-FFF2-40B4-BE49-F238E27FC236}">
                <a16:creationId xmlns:a16="http://schemas.microsoft.com/office/drawing/2014/main" id="{A38FFB55-1F14-8FB7-069A-C7CCC949A1A3}"/>
              </a:ext>
            </a:extLst>
          </p:cNvPr>
          <p:cNvSpPr>
            <a:spLocks noGrp="1"/>
          </p:cNvSpPr>
          <p:nvPr>
            <p:ph type="subTitle" idx="1"/>
          </p:nvPr>
        </p:nvSpPr>
        <p:spPr>
          <a:xfrm>
            <a:off x="720000" y="1700775"/>
            <a:ext cx="3852000" cy="2145084"/>
          </a:xfrm>
        </p:spPr>
        <p:txBody>
          <a:bodyPr/>
          <a:lstStyle/>
          <a:p>
            <a:r>
              <a:rPr lang="en-IN" sz="1800" dirty="0">
                <a:latin typeface="Times New Roman" panose="02020603050405020304" pitchFamily="18" charset="0"/>
                <a:cs typeface="Times New Roman" panose="02020603050405020304" pitchFamily="18" charset="0"/>
              </a:rPr>
              <a:t>Drones working to detect crop </a:t>
            </a:r>
          </a:p>
          <a:p>
            <a:r>
              <a:rPr lang="en-IN" sz="1800" dirty="0">
                <a:latin typeface="Times New Roman" panose="02020603050405020304" pitchFamily="18" charset="0"/>
                <a:cs typeface="Times New Roman" panose="02020603050405020304" pitchFamily="18" charset="0"/>
              </a:rPr>
              <a:t>disease early, propel agricultural</a:t>
            </a:r>
          </a:p>
          <a:p>
            <a:r>
              <a:rPr lang="en-IN" sz="1800" dirty="0">
                <a:latin typeface="Times New Roman" panose="02020603050405020304" pitchFamily="18" charset="0"/>
                <a:cs typeface="Times New Roman" panose="02020603050405020304" pitchFamily="18" charset="0"/>
              </a:rPr>
              <a:t>research forward.</a:t>
            </a:r>
          </a:p>
          <a:p>
            <a:r>
              <a:rPr lang="en-IN" sz="1800" dirty="0">
                <a:latin typeface="Times New Roman" panose="02020603050405020304" pitchFamily="18" charset="0"/>
                <a:cs typeface="Times New Roman" panose="02020603050405020304" pitchFamily="18" charset="0"/>
              </a:rPr>
              <a:t>      By- Addison </a:t>
            </a:r>
            <a:r>
              <a:rPr lang="en-IN" sz="1800" dirty="0" err="1">
                <a:latin typeface="Times New Roman" panose="02020603050405020304" pitchFamily="18" charset="0"/>
                <a:cs typeface="Times New Roman" panose="02020603050405020304" pitchFamily="18" charset="0"/>
              </a:rPr>
              <a:t>Dehaven</a:t>
            </a:r>
            <a:r>
              <a:rPr lang="en-IN" sz="1800" dirty="0">
                <a:latin typeface="Times New Roman" panose="02020603050405020304" pitchFamily="18" charset="0"/>
                <a:cs typeface="Times New Roman" panose="02020603050405020304" pitchFamily="18" charset="0"/>
              </a:rPr>
              <a:t> </a:t>
            </a:r>
          </a:p>
          <a:p>
            <a:r>
              <a:rPr lang="en-IN" sz="1800" dirty="0">
                <a:latin typeface="Times New Roman" panose="02020603050405020304" pitchFamily="18" charset="0"/>
                <a:cs typeface="Times New Roman" panose="02020603050405020304" pitchFamily="18" charset="0"/>
              </a:rPr>
              <a:t>      (south Dakota State University)</a:t>
            </a:r>
          </a:p>
        </p:txBody>
      </p:sp>
      <p:pic>
        <p:nvPicPr>
          <p:cNvPr id="4" name="Picture 3">
            <a:extLst>
              <a:ext uri="{FF2B5EF4-FFF2-40B4-BE49-F238E27FC236}">
                <a16:creationId xmlns:a16="http://schemas.microsoft.com/office/drawing/2014/main" id="{6B1418CD-1AD6-D409-BEB8-EF860843FCC4}"/>
              </a:ext>
            </a:extLst>
          </p:cNvPr>
          <p:cNvPicPr>
            <a:picLocks noChangeAspect="1"/>
          </p:cNvPicPr>
          <p:nvPr/>
        </p:nvPicPr>
        <p:blipFill>
          <a:blip r:embed="rId2"/>
          <a:stretch>
            <a:fillRect/>
          </a:stretch>
        </p:blipFill>
        <p:spPr>
          <a:xfrm>
            <a:off x="4411886" y="1545465"/>
            <a:ext cx="3630903" cy="2363742"/>
          </a:xfrm>
          <a:prstGeom prst="rect">
            <a:avLst/>
          </a:prstGeom>
          <a:effectLst>
            <a:softEdge rad="127000"/>
          </a:effectLst>
        </p:spPr>
      </p:pic>
    </p:spTree>
    <p:extLst>
      <p:ext uri="{BB962C8B-B14F-4D97-AF65-F5344CB8AC3E}">
        <p14:creationId xmlns:p14="http://schemas.microsoft.com/office/powerpoint/2010/main" val="22921235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384B-9808-023F-6BE3-2C7549AC57BB}"/>
              </a:ext>
            </a:extLst>
          </p:cNvPr>
          <p:cNvSpPr>
            <a:spLocks noGrp="1"/>
          </p:cNvSpPr>
          <p:nvPr>
            <p:ph type="title"/>
          </p:nvPr>
        </p:nvSpPr>
        <p:spPr/>
        <p:txBody>
          <a:bodyPr/>
          <a:lstStyle/>
          <a:p>
            <a:r>
              <a:rPr lang="en-IN" dirty="0"/>
              <a:t>Prototype</a:t>
            </a:r>
            <a:br>
              <a:rPr lang="en-IN" dirty="0"/>
            </a:br>
            <a:r>
              <a:rPr lang="en-IN" sz="1600" dirty="0"/>
              <a:t>(Our Solution)</a:t>
            </a:r>
          </a:p>
        </p:txBody>
      </p:sp>
      <p:pic>
        <p:nvPicPr>
          <p:cNvPr id="3" name="Picture 2">
            <a:extLst>
              <a:ext uri="{FF2B5EF4-FFF2-40B4-BE49-F238E27FC236}">
                <a16:creationId xmlns:a16="http://schemas.microsoft.com/office/drawing/2014/main" id="{6FB38B8F-CBD7-FC17-5B55-3F53D1882A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3654" y="1605936"/>
            <a:ext cx="3988346" cy="2423803"/>
          </a:xfrm>
          <a:prstGeom prst="rect">
            <a:avLst/>
          </a:prstGeom>
          <a:noFill/>
        </p:spPr>
      </p:pic>
      <p:pic>
        <p:nvPicPr>
          <p:cNvPr id="4" name="Picture 3">
            <a:extLst>
              <a:ext uri="{FF2B5EF4-FFF2-40B4-BE49-F238E27FC236}">
                <a16:creationId xmlns:a16="http://schemas.microsoft.com/office/drawing/2014/main" id="{B3EB1A7F-D451-4585-EFDC-45D201631F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4147" y="1605937"/>
            <a:ext cx="3994927" cy="2423802"/>
          </a:xfrm>
          <a:prstGeom prst="rect">
            <a:avLst/>
          </a:prstGeom>
          <a:noFill/>
        </p:spPr>
      </p:pic>
    </p:spTree>
    <p:extLst>
      <p:ext uri="{BB962C8B-B14F-4D97-AF65-F5344CB8AC3E}">
        <p14:creationId xmlns:p14="http://schemas.microsoft.com/office/powerpoint/2010/main" val="389518067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2F49-A674-F159-4203-BDDDCE21AFE0}"/>
              </a:ext>
            </a:extLst>
          </p:cNvPr>
          <p:cNvSpPr>
            <a:spLocks noGrp="1"/>
          </p:cNvSpPr>
          <p:nvPr>
            <p:ph type="title"/>
          </p:nvPr>
        </p:nvSpPr>
        <p:spPr>
          <a:xfrm>
            <a:off x="859730" y="630000"/>
            <a:ext cx="3712270" cy="991800"/>
          </a:xfrm>
        </p:spPr>
        <p:txBody>
          <a:bodyPr/>
          <a:lstStyle/>
          <a:p>
            <a:r>
              <a:rPr lang="en-IN" dirty="0"/>
              <a:t>Future </a:t>
            </a:r>
            <a:br>
              <a:rPr lang="en-IN" dirty="0"/>
            </a:br>
            <a:r>
              <a:rPr lang="en-IN" sz="1600" dirty="0"/>
              <a:t>(Additional Implementation)</a:t>
            </a:r>
          </a:p>
        </p:txBody>
      </p:sp>
      <p:sp>
        <p:nvSpPr>
          <p:cNvPr id="3" name="Subtitle 2">
            <a:extLst>
              <a:ext uri="{FF2B5EF4-FFF2-40B4-BE49-F238E27FC236}">
                <a16:creationId xmlns:a16="http://schemas.microsoft.com/office/drawing/2014/main" id="{96B414C9-3B44-DB70-1B5F-989CE4C4F033}"/>
              </a:ext>
            </a:extLst>
          </p:cNvPr>
          <p:cNvSpPr>
            <a:spLocks noGrp="1"/>
          </p:cNvSpPr>
          <p:nvPr>
            <p:ph type="subTitle" idx="1"/>
          </p:nvPr>
        </p:nvSpPr>
        <p:spPr>
          <a:xfrm>
            <a:off x="1083014" y="1621800"/>
            <a:ext cx="6977972" cy="1855680"/>
          </a:xfrm>
        </p:spPr>
        <p:txBody>
          <a:bodyPr/>
          <a:lstStyle/>
          <a:p>
            <a:r>
              <a:rPr lang="en-IN" dirty="0">
                <a:solidFill>
                  <a:schemeClr val="tx1"/>
                </a:solidFill>
                <a:latin typeface="Times New Roman" panose="02020603050405020304" pitchFamily="18" charset="0"/>
                <a:cs typeface="Times New Roman" panose="02020603050405020304" pitchFamily="18" charset="0"/>
              </a:rPr>
              <a:t>To improve the efficiency and accuracy of the screening and analysis of </a:t>
            </a:r>
          </a:p>
          <a:p>
            <a:r>
              <a:rPr lang="en-IN" dirty="0">
                <a:solidFill>
                  <a:schemeClr val="tx1"/>
                </a:solidFill>
                <a:latin typeface="Times New Roman" panose="02020603050405020304" pitchFamily="18" charset="0"/>
                <a:cs typeface="Times New Roman" panose="02020603050405020304" pitchFamily="18" charset="0"/>
              </a:rPr>
              <a:t>farm we will collaborate with Robotics and build rovers to inspect the</a:t>
            </a:r>
          </a:p>
          <a:p>
            <a:r>
              <a:rPr lang="en-IN" dirty="0">
                <a:solidFill>
                  <a:schemeClr val="tx1"/>
                </a:solidFill>
                <a:latin typeface="Times New Roman" panose="02020603050405020304" pitchFamily="18" charset="0"/>
                <a:cs typeface="Times New Roman" panose="02020603050405020304" pitchFamily="18" charset="0"/>
              </a:rPr>
              <a:t>plants in the farm directly and target by using Mathematical COORDINATES </a:t>
            </a:r>
          </a:p>
          <a:p>
            <a:r>
              <a:rPr lang="en-IN" dirty="0">
                <a:solidFill>
                  <a:schemeClr val="tx1"/>
                </a:solidFill>
                <a:latin typeface="Times New Roman" panose="02020603050405020304" pitchFamily="18" charset="0"/>
                <a:cs typeface="Times New Roman" panose="02020603050405020304" pitchFamily="18" charset="0"/>
              </a:rPr>
              <a:t>or GPS to locate the infected crops and take picture of it also it will find </a:t>
            </a:r>
          </a:p>
          <a:p>
            <a:r>
              <a:rPr lang="en-IN" dirty="0">
                <a:solidFill>
                  <a:schemeClr val="tx1"/>
                </a:solidFill>
                <a:latin typeface="Times New Roman" panose="02020603050405020304" pitchFamily="18" charset="0"/>
                <a:cs typeface="Times New Roman" panose="02020603050405020304" pitchFamily="18" charset="0"/>
              </a:rPr>
              <a:t>what is the disease and it gives treatment to the crop. This will help </a:t>
            </a:r>
          </a:p>
          <a:p>
            <a:r>
              <a:rPr lang="en-IN" dirty="0">
                <a:solidFill>
                  <a:schemeClr val="tx1"/>
                </a:solidFill>
                <a:latin typeface="Times New Roman" panose="02020603050405020304" pitchFamily="18" charset="0"/>
                <a:cs typeface="Times New Roman" panose="02020603050405020304" pitchFamily="18" charset="0"/>
              </a:rPr>
              <a:t>farmers to take care of the field and the crops 24/7 and save time.</a:t>
            </a:r>
          </a:p>
        </p:txBody>
      </p:sp>
    </p:spTree>
    <p:extLst>
      <p:ext uri="{BB962C8B-B14F-4D97-AF65-F5344CB8AC3E}">
        <p14:creationId xmlns:p14="http://schemas.microsoft.com/office/powerpoint/2010/main" val="232257792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95EC-DBCF-24B5-50A5-2E4AAC8DF1EE}"/>
              </a:ext>
            </a:extLst>
          </p:cNvPr>
          <p:cNvSpPr>
            <a:spLocks noGrp="1"/>
          </p:cNvSpPr>
          <p:nvPr>
            <p:ph type="title"/>
          </p:nvPr>
        </p:nvSpPr>
        <p:spPr>
          <a:xfrm>
            <a:off x="1817700" y="1251150"/>
            <a:ext cx="5508600" cy="1320600"/>
          </a:xfrm>
        </p:spPr>
        <p:txBody>
          <a:bodyPr/>
          <a:lstStyle/>
          <a:p>
            <a:r>
              <a:rPr lang="en-IN" dirty="0"/>
              <a:t>Thank You</a:t>
            </a:r>
          </a:p>
        </p:txBody>
      </p:sp>
      <p:sp>
        <p:nvSpPr>
          <p:cNvPr id="3" name="Subtitle 2">
            <a:extLst>
              <a:ext uri="{FF2B5EF4-FFF2-40B4-BE49-F238E27FC236}">
                <a16:creationId xmlns:a16="http://schemas.microsoft.com/office/drawing/2014/main" id="{1900FF5D-C42E-BDF3-9156-07D07B7C632D}"/>
              </a:ext>
            </a:extLst>
          </p:cNvPr>
          <p:cNvSpPr>
            <a:spLocks noGrp="1"/>
          </p:cNvSpPr>
          <p:nvPr>
            <p:ph type="subTitle" idx="1"/>
          </p:nvPr>
        </p:nvSpPr>
        <p:spPr>
          <a:xfrm>
            <a:off x="1817700" y="2571750"/>
            <a:ext cx="5508600" cy="714000"/>
          </a:xfrm>
        </p:spPr>
        <p:txBody>
          <a:bodyPr/>
          <a:lstStyle/>
          <a:p>
            <a:pPr algn="r"/>
            <a:r>
              <a:rPr lang="en-IN" sz="2000" b="1" dirty="0"/>
              <a:t>Made By:-</a:t>
            </a:r>
          </a:p>
          <a:p>
            <a:pPr algn="r"/>
            <a:r>
              <a:rPr lang="en-IN" sz="1600" dirty="0" err="1"/>
              <a:t>K.Santhanalakshmi</a:t>
            </a:r>
            <a:endParaRPr lang="en-IN" sz="1600" dirty="0"/>
          </a:p>
          <a:p>
            <a:pPr algn="r"/>
            <a:r>
              <a:rPr lang="en-IN" sz="1600" dirty="0" err="1"/>
              <a:t>Dikcha</a:t>
            </a:r>
            <a:r>
              <a:rPr lang="en-IN" sz="1600" dirty="0"/>
              <a:t> Singh</a:t>
            </a:r>
          </a:p>
          <a:p>
            <a:pPr algn="r"/>
            <a:r>
              <a:rPr lang="en-IN" sz="1600" dirty="0" err="1"/>
              <a:t>Kondreddy</a:t>
            </a:r>
            <a:r>
              <a:rPr lang="en-IN" sz="1600" dirty="0"/>
              <a:t> Bhagya </a:t>
            </a:r>
            <a:r>
              <a:rPr lang="en-IN" sz="1600" dirty="0" err="1"/>
              <a:t>Sree</a:t>
            </a:r>
            <a:endParaRPr lang="en-IN" sz="1600" dirty="0"/>
          </a:p>
          <a:p>
            <a:pPr algn="r"/>
            <a:r>
              <a:rPr lang="en-IN" sz="1600" dirty="0" err="1"/>
              <a:t>Jeba</a:t>
            </a:r>
            <a:r>
              <a:rPr lang="en-IN" sz="1600" dirty="0"/>
              <a:t> Sonia Anand (MENTOR)</a:t>
            </a:r>
          </a:p>
          <a:p>
            <a:endParaRPr lang="en-IN" dirty="0"/>
          </a:p>
        </p:txBody>
      </p:sp>
    </p:spTree>
    <p:extLst>
      <p:ext uri="{BB962C8B-B14F-4D97-AF65-F5344CB8AC3E}">
        <p14:creationId xmlns:p14="http://schemas.microsoft.com/office/powerpoint/2010/main" val="5511647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67"/>
        <p:cNvGrpSpPr/>
        <p:nvPr/>
      </p:nvGrpSpPr>
      <p:grpSpPr>
        <a:xfrm>
          <a:off x="0" y="0"/>
          <a:ext cx="0" cy="0"/>
          <a:chOff x="0" y="0"/>
          <a:chExt cx="0" cy="0"/>
        </a:xfrm>
      </p:grpSpPr>
      <p:sp>
        <p:nvSpPr>
          <p:cNvPr id="6968" name="Google Shape;6968;p39"/>
          <p:cNvSpPr txBox="1">
            <a:spLocks noGrp="1"/>
          </p:cNvSpPr>
          <p:nvPr>
            <p:ph type="title"/>
          </p:nvPr>
        </p:nvSpPr>
        <p:spPr>
          <a:xfrm>
            <a:off x="720000" y="630000"/>
            <a:ext cx="36975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6969" name="Google Shape;6969;p39"/>
          <p:cNvSpPr txBox="1">
            <a:spLocks noGrp="1"/>
          </p:cNvSpPr>
          <p:nvPr>
            <p:ph type="subTitle" idx="1"/>
          </p:nvPr>
        </p:nvSpPr>
        <p:spPr>
          <a:xfrm>
            <a:off x="2787236" y="1960025"/>
            <a:ext cx="18777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Description</a:t>
            </a:r>
            <a:endParaRPr dirty="0"/>
          </a:p>
        </p:txBody>
      </p:sp>
      <p:sp>
        <p:nvSpPr>
          <p:cNvPr id="6970" name="Google Shape;6970;p39"/>
          <p:cNvSpPr txBox="1">
            <a:spLocks noGrp="1"/>
          </p:cNvSpPr>
          <p:nvPr>
            <p:ph type="subTitle" idx="2"/>
          </p:nvPr>
        </p:nvSpPr>
        <p:spPr>
          <a:xfrm>
            <a:off x="711650" y="1960025"/>
            <a:ext cx="14658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6971" name="Google Shape;6971;p39"/>
          <p:cNvSpPr txBox="1">
            <a:spLocks noGrp="1"/>
          </p:cNvSpPr>
          <p:nvPr>
            <p:ph type="title" idx="3"/>
          </p:nvPr>
        </p:nvSpPr>
        <p:spPr>
          <a:xfrm>
            <a:off x="711650" y="1484626"/>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6972" name="Google Shape;6972;p39"/>
          <p:cNvSpPr txBox="1">
            <a:spLocks noGrp="1"/>
          </p:cNvSpPr>
          <p:nvPr>
            <p:ph type="title" idx="4"/>
          </p:nvPr>
        </p:nvSpPr>
        <p:spPr>
          <a:xfrm>
            <a:off x="2787236" y="1484626"/>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6973" name="Google Shape;6973;p39"/>
          <p:cNvSpPr txBox="1">
            <a:spLocks noGrp="1"/>
          </p:cNvSpPr>
          <p:nvPr>
            <p:ph type="subTitle" idx="5"/>
          </p:nvPr>
        </p:nvSpPr>
        <p:spPr>
          <a:xfrm>
            <a:off x="4862822" y="1888824"/>
            <a:ext cx="18777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Solution and its working</a:t>
            </a:r>
            <a:endParaRPr dirty="0"/>
          </a:p>
        </p:txBody>
      </p:sp>
      <p:sp>
        <p:nvSpPr>
          <p:cNvPr id="6974" name="Google Shape;6974;p39"/>
          <p:cNvSpPr txBox="1">
            <a:spLocks noGrp="1"/>
          </p:cNvSpPr>
          <p:nvPr>
            <p:ph type="title" idx="6"/>
          </p:nvPr>
        </p:nvSpPr>
        <p:spPr>
          <a:xfrm>
            <a:off x="4862822" y="1413425"/>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6975" name="Google Shape;6975;p39"/>
          <p:cNvSpPr txBox="1">
            <a:spLocks noGrp="1"/>
          </p:cNvSpPr>
          <p:nvPr>
            <p:ph type="title" idx="18"/>
          </p:nvPr>
        </p:nvSpPr>
        <p:spPr>
          <a:xfrm>
            <a:off x="4862825" y="3108301"/>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6979" name="Google Shape;6979;p39"/>
          <p:cNvSpPr txBox="1">
            <a:spLocks noGrp="1"/>
          </p:cNvSpPr>
          <p:nvPr>
            <p:ph type="subTitle" idx="13"/>
          </p:nvPr>
        </p:nvSpPr>
        <p:spPr>
          <a:xfrm>
            <a:off x="2787236" y="3584228"/>
            <a:ext cx="1549925"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Technologies used</a:t>
            </a:r>
            <a:endParaRPr dirty="0"/>
          </a:p>
        </p:txBody>
      </p:sp>
      <p:sp>
        <p:nvSpPr>
          <p:cNvPr id="6980" name="Google Shape;6980;p39"/>
          <p:cNvSpPr txBox="1">
            <a:spLocks noGrp="1"/>
          </p:cNvSpPr>
          <p:nvPr>
            <p:ph type="subTitle" idx="14"/>
          </p:nvPr>
        </p:nvSpPr>
        <p:spPr>
          <a:xfrm>
            <a:off x="760484" y="3976115"/>
            <a:ext cx="1808266" cy="465300"/>
          </a:xfrm>
          <a:prstGeom prst="rect">
            <a:avLst/>
          </a:prstGeom>
        </p:spPr>
        <p:txBody>
          <a:bodyPr spcFirstLastPara="1" wrap="square" lIns="91425" tIns="91425" rIns="91425" bIns="91425" anchor="ctr" anchorCtr="0">
            <a:noAutofit/>
          </a:bodyPr>
          <a:lstStyle/>
          <a:p>
            <a:pPr marL="0" indent="0"/>
            <a:r>
              <a:rPr lang="en-IN" dirty="0"/>
              <a:t>Real life problem</a:t>
            </a:r>
          </a:p>
          <a:p>
            <a:pPr marL="0" indent="0"/>
            <a:r>
              <a:rPr lang="en-IN" dirty="0"/>
              <a:t>and its effectiveness</a:t>
            </a:r>
          </a:p>
          <a:p>
            <a:pPr marL="0" lvl="0" indent="0" algn="l" rtl="0">
              <a:spcBef>
                <a:spcPts val="0"/>
              </a:spcBef>
              <a:spcAft>
                <a:spcPts val="0"/>
              </a:spcAft>
              <a:buNone/>
            </a:pPr>
            <a:endParaRPr dirty="0"/>
          </a:p>
        </p:txBody>
      </p:sp>
      <p:sp>
        <p:nvSpPr>
          <p:cNvPr id="6981" name="Google Shape;6981;p39"/>
          <p:cNvSpPr txBox="1">
            <a:spLocks noGrp="1"/>
          </p:cNvSpPr>
          <p:nvPr>
            <p:ph type="title" idx="15"/>
          </p:nvPr>
        </p:nvSpPr>
        <p:spPr>
          <a:xfrm>
            <a:off x="711650" y="3108301"/>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6982" name="Google Shape;6982;p39"/>
          <p:cNvSpPr txBox="1">
            <a:spLocks noGrp="1"/>
          </p:cNvSpPr>
          <p:nvPr>
            <p:ph type="title" idx="16"/>
          </p:nvPr>
        </p:nvSpPr>
        <p:spPr>
          <a:xfrm>
            <a:off x="2787236" y="3037100"/>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6983" name="Google Shape;6983;p39"/>
          <p:cNvSpPr txBox="1">
            <a:spLocks noGrp="1"/>
          </p:cNvSpPr>
          <p:nvPr>
            <p:ph type="subTitle" idx="17"/>
          </p:nvPr>
        </p:nvSpPr>
        <p:spPr>
          <a:xfrm>
            <a:off x="4862822" y="3502400"/>
            <a:ext cx="14658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Example</a:t>
            </a:r>
            <a:endParaRPr dirty="0"/>
          </a:p>
        </p:txBody>
      </p:sp>
      <p:sp>
        <p:nvSpPr>
          <p:cNvPr id="14" name="Google Shape;6974;p39">
            <a:extLst>
              <a:ext uri="{FF2B5EF4-FFF2-40B4-BE49-F238E27FC236}">
                <a16:creationId xmlns:a16="http://schemas.microsoft.com/office/drawing/2014/main" id="{6EE144ED-0B3B-AB01-3013-8DAC2B2AF686}"/>
              </a:ext>
            </a:extLst>
          </p:cNvPr>
          <p:cNvSpPr txBox="1">
            <a:spLocks/>
          </p:cNvSpPr>
          <p:nvPr/>
        </p:nvSpPr>
        <p:spPr>
          <a:xfrm>
            <a:off x="6785091" y="3039639"/>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a:t>07.</a:t>
            </a:r>
          </a:p>
        </p:txBody>
      </p:sp>
      <p:sp>
        <p:nvSpPr>
          <p:cNvPr id="17" name="TextBox 16">
            <a:extLst>
              <a:ext uri="{FF2B5EF4-FFF2-40B4-BE49-F238E27FC236}">
                <a16:creationId xmlns:a16="http://schemas.microsoft.com/office/drawing/2014/main" id="{FD646858-44DD-F07B-4079-5197C99C4F3F}"/>
              </a:ext>
            </a:extLst>
          </p:cNvPr>
          <p:cNvSpPr txBox="1"/>
          <p:nvPr/>
        </p:nvSpPr>
        <p:spPr>
          <a:xfrm>
            <a:off x="6740522" y="3583700"/>
            <a:ext cx="2165151" cy="784830"/>
          </a:xfrm>
          <a:prstGeom prst="rect">
            <a:avLst/>
          </a:prstGeom>
          <a:noFill/>
        </p:spPr>
        <p:txBody>
          <a:bodyPr wrap="square" rtlCol="0">
            <a:spAutoFit/>
          </a:bodyPr>
          <a:lstStyle/>
          <a:p>
            <a:r>
              <a:rPr lang="en-IN" sz="1500" b="1" dirty="0">
                <a:solidFill>
                  <a:schemeClr val="accent2"/>
                </a:solidFill>
                <a:latin typeface="Martel"/>
                <a:cs typeface="Martel"/>
                <a:sym typeface="Martel"/>
              </a:rPr>
              <a:t>Prototype</a:t>
            </a:r>
          </a:p>
          <a:p>
            <a:r>
              <a:rPr lang="en-IN" sz="1500" b="1" dirty="0">
                <a:solidFill>
                  <a:schemeClr val="accent2"/>
                </a:solidFill>
                <a:latin typeface="Martel"/>
                <a:cs typeface="Martel"/>
                <a:sym typeface="Martel"/>
              </a:rPr>
              <a:t>And future developments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52FA-3D6E-DE3F-FFD8-666B8BB54636}"/>
              </a:ext>
            </a:extLst>
          </p:cNvPr>
          <p:cNvSpPr>
            <a:spLocks noGrp="1"/>
          </p:cNvSpPr>
          <p:nvPr>
            <p:ph type="title"/>
          </p:nvPr>
        </p:nvSpPr>
        <p:spPr>
          <a:xfrm>
            <a:off x="719999" y="630000"/>
            <a:ext cx="3756307" cy="991800"/>
          </a:xfrm>
        </p:spPr>
        <p:txBody>
          <a:bodyPr/>
          <a:lstStyle/>
          <a:p>
            <a:r>
              <a:rPr lang="en-IN" dirty="0"/>
              <a:t>Problem </a:t>
            </a:r>
            <a:br>
              <a:rPr lang="en-IN" dirty="0"/>
            </a:br>
            <a:r>
              <a:rPr lang="en-IN" dirty="0"/>
              <a:t>Statement</a:t>
            </a:r>
          </a:p>
        </p:txBody>
      </p:sp>
      <p:sp>
        <p:nvSpPr>
          <p:cNvPr id="3" name="Subtitle 2">
            <a:extLst>
              <a:ext uri="{FF2B5EF4-FFF2-40B4-BE49-F238E27FC236}">
                <a16:creationId xmlns:a16="http://schemas.microsoft.com/office/drawing/2014/main" id="{A74E2F88-803F-31E2-97AA-15834BCBE5EF}"/>
              </a:ext>
            </a:extLst>
          </p:cNvPr>
          <p:cNvSpPr>
            <a:spLocks noGrp="1"/>
          </p:cNvSpPr>
          <p:nvPr>
            <p:ph type="subTitle" idx="1"/>
          </p:nvPr>
        </p:nvSpPr>
        <p:spPr>
          <a:xfrm>
            <a:off x="719999" y="2115444"/>
            <a:ext cx="7964152" cy="1590300"/>
          </a:xfrm>
        </p:spPr>
        <p:txBody>
          <a:bodyPr/>
          <a:lstStyle/>
          <a:p>
            <a:br>
              <a:rPr lang="en-GB" dirty="0"/>
            </a:br>
            <a:endParaRPr lang="en-IN" dirty="0"/>
          </a:p>
        </p:txBody>
      </p:sp>
      <p:sp>
        <p:nvSpPr>
          <p:cNvPr id="7" name="TextBox 6">
            <a:extLst>
              <a:ext uri="{FF2B5EF4-FFF2-40B4-BE49-F238E27FC236}">
                <a16:creationId xmlns:a16="http://schemas.microsoft.com/office/drawing/2014/main" id="{AE43C94B-5E98-DB02-12DE-A54C3191EC9E}"/>
              </a:ext>
            </a:extLst>
          </p:cNvPr>
          <p:cNvSpPr txBox="1"/>
          <p:nvPr/>
        </p:nvSpPr>
        <p:spPr>
          <a:xfrm>
            <a:off x="1164264" y="1833375"/>
            <a:ext cx="3975549" cy="1815882"/>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Unnecessary excessive use of Pesticides on uninfected plants results in health issues which includes problems like cancer, kidney and liver damage, sometimes death and environmental issues like infertile soil, killing of useful bacteria and insects, contamination of fresh ground water.</a:t>
            </a:r>
          </a:p>
        </p:txBody>
      </p:sp>
      <p:pic>
        <p:nvPicPr>
          <p:cNvPr id="4" name="Picture 3">
            <a:extLst>
              <a:ext uri="{FF2B5EF4-FFF2-40B4-BE49-F238E27FC236}">
                <a16:creationId xmlns:a16="http://schemas.microsoft.com/office/drawing/2014/main" id="{8FAB8077-B52C-85C6-120B-F3F51F42069D}"/>
              </a:ext>
            </a:extLst>
          </p:cNvPr>
          <p:cNvPicPr>
            <a:picLocks noChangeAspect="1"/>
          </p:cNvPicPr>
          <p:nvPr/>
        </p:nvPicPr>
        <p:blipFill rotWithShape="1">
          <a:blip r:embed="rId2"/>
          <a:srcRect t="8512" r="21634"/>
          <a:stretch/>
        </p:blipFill>
        <p:spPr>
          <a:xfrm>
            <a:off x="4667696" y="1239520"/>
            <a:ext cx="3647892" cy="2839106"/>
          </a:xfrm>
          <a:prstGeom prst="rect">
            <a:avLst/>
          </a:prstGeom>
          <a:effectLst>
            <a:softEdge rad="317500"/>
          </a:effectLst>
        </p:spPr>
      </p:pic>
    </p:spTree>
    <p:extLst>
      <p:ext uri="{BB962C8B-B14F-4D97-AF65-F5344CB8AC3E}">
        <p14:creationId xmlns:p14="http://schemas.microsoft.com/office/powerpoint/2010/main" val="87017982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96"/>
        <p:cNvGrpSpPr/>
        <p:nvPr/>
      </p:nvGrpSpPr>
      <p:grpSpPr>
        <a:xfrm>
          <a:off x="0" y="0"/>
          <a:ext cx="0" cy="0"/>
          <a:chOff x="0" y="0"/>
          <a:chExt cx="0" cy="0"/>
        </a:xfrm>
      </p:grpSpPr>
      <p:sp>
        <p:nvSpPr>
          <p:cNvPr id="6997" name="Google Shape;6997;p41"/>
          <p:cNvSpPr txBox="1">
            <a:spLocks noGrp="1"/>
          </p:cNvSpPr>
          <p:nvPr>
            <p:ph type="title"/>
          </p:nvPr>
        </p:nvSpPr>
        <p:spPr>
          <a:xfrm>
            <a:off x="1041991" y="906584"/>
            <a:ext cx="4220792" cy="10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Description</a:t>
            </a:r>
            <a:endParaRPr dirty="0"/>
          </a:p>
        </p:txBody>
      </p:sp>
      <p:sp>
        <p:nvSpPr>
          <p:cNvPr id="6998" name="Google Shape;6998;p41"/>
          <p:cNvSpPr txBox="1">
            <a:spLocks noGrp="1"/>
          </p:cNvSpPr>
          <p:nvPr>
            <p:ph type="subTitle" idx="1"/>
          </p:nvPr>
        </p:nvSpPr>
        <p:spPr>
          <a:xfrm>
            <a:off x="1041991" y="1873490"/>
            <a:ext cx="5582093" cy="2363426"/>
          </a:xfrm>
          <a:prstGeom prst="rect">
            <a:avLst/>
          </a:prstGeom>
        </p:spPr>
        <p:txBody>
          <a:bodyPr spcFirstLastPara="1" wrap="square" lIns="91425" tIns="91425" rIns="91425" bIns="91425" anchor="ctr" anchorCtr="0">
            <a:noAutofit/>
          </a:bodyPr>
          <a:lstStyle/>
          <a:p>
            <a:pPr>
              <a:lnSpc>
                <a:spcPct val="107000"/>
              </a:lnSpc>
              <a:spcAft>
                <a:spcPts val="8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Nowadays pesticides usage is more without even </a:t>
            </a:r>
          </a:p>
          <a:p>
            <a:pPr>
              <a:lnSpc>
                <a:spcPct val="107000"/>
              </a:lnSpc>
              <a:spcAft>
                <a:spcPts val="8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knowing the infected part of a plant. The farmers are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using more pesticides to the plants in the field without </a:t>
            </a:r>
          </a:p>
          <a:p>
            <a:pPr>
              <a:lnSpc>
                <a:spcPct val="107000"/>
              </a:lnSpc>
              <a:spcAft>
                <a:spcPts val="8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any concern of how it is affecting the disinfected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plants and human health.</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GB"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Our focus is to clarify the details </a:t>
            </a:r>
          </a:p>
          <a:p>
            <a:pPr>
              <a:lnSpc>
                <a:spcPct val="107000"/>
              </a:lnSpc>
              <a:spcAft>
                <a:spcPts val="800"/>
              </a:spcAft>
            </a:pPr>
            <a:r>
              <a:rPr lang="en-GB"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about the diseases and how to detect them promptly </a:t>
            </a:r>
          </a:p>
          <a:p>
            <a:pPr>
              <a:lnSpc>
                <a:spcPct val="107000"/>
              </a:lnSpc>
              <a:spcAft>
                <a:spcPts val="800"/>
              </a:spcAft>
            </a:pPr>
            <a:r>
              <a:rPr lang="en-GB"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a:t>
            </a:r>
            <a:r>
              <a:rPr lang="en-GB"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Deep</a:t>
            </a:r>
            <a:r>
              <a:rPr lang="en-GB"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learning. </a:t>
            </a:r>
          </a:p>
          <a:p>
            <a:pPr>
              <a:lnSpc>
                <a:spcPct val="107000"/>
              </a:lnSpc>
              <a:spcAft>
                <a:spcPts val="800"/>
              </a:spcAft>
            </a:pPr>
            <a:endParaRPr sz="16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1CC3-2726-F2CB-7638-86F92FF97B41}"/>
              </a:ext>
            </a:extLst>
          </p:cNvPr>
          <p:cNvSpPr>
            <a:spLocks noGrp="1"/>
          </p:cNvSpPr>
          <p:nvPr>
            <p:ph type="title"/>
          </p:nvPr>
        </p:nvSpPr>
        <p:spPr/>
        <p:txBody>
          <a:bodyPr/>
          <a:lstStyle/>
          <a:p>
            <a:r>
              <a:rPr lang="en-IN" dirty="0"/>
              <a:t>Flow Chart</a:t>
            </a:r>
          </a:p>
        </p:txBody>
      </p:sp>
      <p:pic>
        <p:nvPicPr>
          <p:cNvPr id="3" name="Picture 2">
            <a:extLst>
              <a:ext uri="{FF2B5EF4-FFF2-40B4-BE49-F238E27FC236}">
                <a16:creationId xmlns:a16="http://schemas.microsoft.com/office/drawing/2014/main" id="{AE011FED-0E15-9DC6-332A-90A599FA4EB7}"/>
              </a:ext>
            </a:extLst>
          </p:cNvPr>
          <p:cNvPicPr>
            <a:picLocks noChangeAspect="1"/>
          </p:cNvPicPr>
          <p:nvPr/>
        </p:nvPicPr>
        <p:blipFill>
          <a:blip r:embed="rId2"/>
          <a:stretch>
            <a:fillRect/>
          </a:stretch>
        </p:blipFill>
        <p:spPr>
          <a:xfrm>
            <a:off x="2826078" y="1240992"/>
            <a:ext cx="3491843" cy="3541726"/>
          </a:xfrm>
          <a:prstGeom prst="rect">
            <a:avLst/>
          </a:prstGeom>
        </p:spPr>
      </p:pic>
    </p:spTree>
    <p:extLst>
      <p:ext uri="{BB962C8B-B14F-4D97-AF65-F5344CB8AC3E}">
        <p14:creationId xmlns:p14="http://schemas.microsoft.com/office/powerpoint/2010/main" val="128695365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48"/>
        <p:cNvGrpSpPr/>
        <p:nvPr/>
      </p:nvGrpSpPr>
      <p:grpSpPr>
        <a:xfrm>
          <a:off x="0" y="0"/>
          <a:ext cx="0" cy="0"/>
          <a:chOff x="0" y="0"/>
          <a:chExt cx="0" cy="0"/>
        </a:xfrm>
      </p:grpSpPr>
      <p:sp>
        <p:nvSpPr>
          <p:cNvPr id="7651" name="Google Shape;7651;p84"/>
          <p:cNvSpPr txBox="1">
            <a:spLocks noGrp="1"/>
          </p:cNvSpPr>
          <p:nvPr>
            <p:ph type="title"/>
          </p:nvPr>
        </p:nvSpPr>
        <p:spPr>
          <a:xfrm>
            <a:off x="720000" y="630000"/>
            <a:ext cx="2794500" cy="10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a:t>
            </a:r>
            <a:endParaRPr dirty="0"/>
          </a:p>
        </p:txBody>
      </p:sp>
      <p:sp>
        <p:nvSpPr>
          <p:cNvPr id="8" name="TextBox 7">
            <a:extLst>
              <a:ext uri="{FF2B5EF4-FFF2-40B4-BE49-F238E27FC236}">
                <a16:creationId xmlns:a16="http://schemas.microsoft.com/office/drawing/2014/main" id="{8D0CFD16-50D6-1452-D10C-C4E4E900A87D}"/>
              </a:ext>
            </a:extLst>
          </p:cNvPr>
          <p:cNvSpPr txBox="1"/>
          <p:nvPr/>
        </p:nvSpPr>
        <p:spPr>
          <a:xfrm>
            <a:off x="1233378" y="1456660"/>
            <a:ext cx="5986130" cy="2954655"/>
          </a:xfrm>
          <a:prstGeom prst="rect">
            <a:avLst/>
          </a:prstGeom>
          <a:noFill/>
        </p:spPr>
        <p:txBody>
          <a:bodyPr wrap="square" rtlCol="0">
            <a:spAutoFit/>
          </a:bodyPr>
          <a:lstStyle/>
          <a:p>
            <a:pPr rtl="0">
              <a:spcBef>
                <a:spcPts val="0"/>
              </a:spcBef>
              <a:spcAft>
                <a:spcPts val="0"/>
              </a:spcAft>
              <a:buFont typeface="Arial" panose="020B0604020202020204" pitchFamily="34" charset="0"/>
              <a:buChar char="•"/>
            </a:pPr>
            <a:r>
              <a:rPr lang="en-GB" sz="1600" dirty="0">
                <a:solidFill>
                  <a:srgbClr val="000000"/>
                </a:solidFill>
                <a:latin typeface="Times New Roman" panose="02020603050405020304" pitchFamily="18" charset="0"/>
                <a:cs typeface="Times New Roman" panose="02020603050405020304" pitchFamily="18" charset="0"/>
              </a:rPr>
              <a:t>W</a:t>
            </a:r>
            <a:r>
              <a:rPr lang="en-GB" sz="1600" b="0" i="0" u="none" strike="noStrike" dirty="0">
                <a:solidFill>
                  <a:srgbClr val="000000"/>
                </a:solidFill>
                <a:effectLst/>
                <a:latin typeface="Times New Roman" panose="02020603050405020304" pitchFamily="18" charset="0"/>
                <a:cs typeface="Times New Roman" panose="02020603050405020304" pitchFamily="18" charset="0"/>
              </a:rPr>
              <a:t>e are using </a:t>
            </a:r>
            <a:r>
              <a:rPr lang="en-GB" sz="1600" dirty="0">
                <a:latin typeface="Times New Roman" panose="02020603050405020304" pitchFamily="18" charset="0"/>
                <a:cs typeface="Times New Roman" panose="02020603050405020304" pitchFamily="18" charset="0"/>
              </a:rPr>
              <a:t>I</a:t>
            </a:r>
            <a:r>
              <a:rPr lang="en-GB" sz="1600" b="0" i="0" u="none" strike="noStrike" dirty="0">
                <a:solidFill>
                  <a:srgbClr val="000000"/>
                </a:solidFill>
                <a:effectLst/>
                <a:latin typeface="Times New Roman" panose="02020603050405020304" pitchFamily="18" charset="0"/>
                <a:cs typeface="Times New Roman" panose="02020603050405020304" pitchFamily="18" charset="0"/>
              </a:rPr>
              <a:t>mage </a:t>
            </a:r>
            <a:r>
              <a:rPr lang="en-GB" sz="1600" dirty="0">
                <a:latin typeface="Times New Roman" panose="02020603050405020304" pitchFamily="18" charset="0"/>
                <a:cs typeface="Times New Roman" panose="02020603050405020304" pitchFamily="18" charset="0"/>
              </a:rPr>
              <a:t>Processing</a:t>
            </a:r>
            <a:r>
              <a:rPr lang="en-GB" sz="1600" b="0" i="0" u="none" strike="noStrike" dirty="0">
                <a:solidFill>
                  <a:srgbClr val="000000"/>
                </a:solidFill>
                <a:effectLst/>
                <a:latin typeface="Times New Roman" panose="02020603050405020304" pitchFamily="18" charset="0"/>
                <a:cs typeface="Times New Roman" panose="02020603050405020304" pitchFamily="18" charset="0"/>
              </a:rPr>
              <a:t> to discover the type of disease. Which is implemented to find solutions for both the problems related to classification and regression.</a:t>
            </a:r>
          </a:p>
          <a:p>
            <a:pPr rtl="0">
              <a:spcBef>
                <a:spcPts val="0"/>
              </a:spcBef>
              <a:spcAft>
                <a:spcPts val="0"/>
              </a:spcAft>
              <a:buFont typeface="Arial" panose="020B0604020202020204" pitchFamily="34" charset="0"/>
              <a:buChar char="•"/>
            </a:pPr>
            <a:r>
              <a:rPr lang="en-GB" sz="1600" b="0" i="0" u="none" strike="noStrike" dirty="0">
                <a:solidFill>
                  <a:srgbClr val="000000"/>
                </a:solidFill>
                <a:effectLst/>
                <a:latin typeface="Times New Roman" panose="02020603050405020304" pitchFamily="18" charset="0"/>
                <a:cs typeface="Times New Roman" panose="02020603050405020304" pitchFamily="18" charset="0"/>
              </a:rPr>
              <a:t>During the terminal stage, users are recommended with the treatment. Mostly live plants are adversely affected by the diseases. </a:t>
            </a:r>
          </a:p>
          <a:p>
            <a:pPr rtl="0">
              <a:spcBef>
                <a:spcPts val="0"/>
              </a:spcBef>
              <a:spcAft>
                <a:spcPts val="0"/>
              </a:spcAft>
              <a:buFont typeface="Arial" panose="020B0604020202020204" pitchFamily="34" charset="0"/>
              <a:buChar char="•"/>
            </a:pPr>
            <a:r>
              <a:rPr lang="en-GB" sz="1600" b="0" i="0" u="none" strike="noStrike" dirty="0">
                <a:solidFill>
                  <a:srgbClr val="000000"/>
                </a:solidFill>
                <a:effectLst/>
                <a:latin typeface="Times New Roman" panose="02020603050405020304" pitchFamily="18" charset="0"/>
                <a:cs typeface="Times New Roman" panose="02020603050405020304" pitchFamily="18" charset="0"/>
              </a:rPr>
              <a:t>This project imparts representation of leaf disease detection employing </a:t>
            </a:r>
            <a:r>
              <a:rPr lang="en-GB" sz="1600" dirty="0">
                <a:latin typeface="Times New Roman" panose="02020603050405020304" pitchFamily="18" charset="0"/>
                <a:cs typeface="Times New Roman" panose="02020603050405020304" pitchFamily="18" charset="0"/>
              </a:rPr>
              <a:t>I</a:t>
            </a:r>
            <a:r>
              <a:rPr lang="en-GB" sz="1600" b="0" i="0" u="none" strike="noStrike" dirty="0">
                <a:solidFill>
                  <a:srgbClr val="000000"/>
                </a:solidFill>
                <a:effectLst/>
                <a:latin typeface="Times New Roman" panose="02020603050405020304" pitchFamily="18" charset="0"/>
                <a:cs typeface="Times New Roman" panose="02020603050405020304" pitchFamily="18" charset="0"/>
              </a:rPr>
              <a:t>mage </a:t>
            </a:r>
            <a:r>
              <a:rPr lang="en-GB" sz="1600" dirty="0">
                <a:latin typeface="Times New Roman" panose="02020603050405020304" pitchFamily="18" charset="0"/>
                <a:cs typeface="Times New Roman" panose="02020603050405020304" pitchFamily="18" charset="0"/>
              </a:rPr>
              <a:t>Processing</a:t>
            </a:r>
            <a:r>
              <a:rPr lang="en-GB" sz="1600" b="0" i="0" u="none" strike="noStrike" dirty="0">
                <a:solidFill>
                  <a:srgbClr val="000000"/>
                </a:solidFill>
                <a:effectLst/>
                <a:latin typeface="Times New Roman" panose="02020603050405020304" pitchFamily="18" charset="0"/>
                <a:cs typeface="Times New Roman" panose="02020603050405020304" pitchFamily="18" charset="0"/>
              </a:rPr>
              <a:t> that can identify drawbacks in plants from images, based on colour, bound and texture to give the brisk and reliable results to the farmer.</a:t>
            </a:r>
            <a:endParaRPr lang="en-GB" sz="1600" b="0" dirty="0">
              <a:effectLst/>
              <a:latin typeface="Times New Roman" panose="02020603050405020304" pitchFamily="18" charset="0"/>
              <a:cs typeface="Times New Roman" panose="02020603050405020304" pitchFamily="18" charset="0"/>
            </a:endParaRPr>
          </a:p>
          <a:p>
            <a:br>
              <a:rPr lang="en-GB" dirty="0"/>
            </a:br>
            <a:endParaRPr lang="en-GB" dirty="0"/>
          </a:p>
          <a:p>
            <a:endParaRPr lang="en-IN"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52FA-3D6E-DE3F-FFD8-666B8BB54636}"/>
              </a:ext>
            </a:extLst>
          </p:cNvPr>
          <p:cNvSpPr>
            <a:spLocks noGrp="1"/>
          </p:cNvSpPr>
          <p:nvPr>
            <p:ph type="title"/>
          </p:nvPr>
        </p:nvSpPr>
        <p:spPr>
          <a:xfrm>
            <a:off x="719999" y="630000"/>
            <a:ext cx="3756307" cy="991800"/>
          </a:xfrm>
        </p:spPr>
        <p:txBody>
          <a:bodyPr/>
          <a:lstStyle/>
          <a:p>
            <a:r>
              <a:rPr lang="en-IN" dirty="0"/>
              <a:t>How our </a:t>
            </a:r>
            <a:br>
              <a:rPr lang="en-IN" dirty="0"/>
            </a:br>
            <a:r>
              <a:rPr lang="en-IN" dirty="0"/>
              <a:t>solution is working</a:t>
            </a:r>
          </a:p>
        </p:txBody>
      </p:sp>
      <p:sp>
        <p:nvSpPr>
          <p:cNvPr id="3" name="Subtitle 2">
            <a:extLst>
              <a:ext uri="{FF2B5EF4-FFF2-40B4-BE49-F238E27FC236}">
                <a16:creationId xmlns:a16="http://schemas.microsoft.com/office/drawing/2014/main" id="{A74E2F88-803F-31E2-97AA-15834BCBE5EF}"/>
              </a:ext>
            </a:extLst>
          </p:cNvPr>
          <p:cNvSpPr>
            <a:spLocks noGrp="1"/>
          </p:cNvSpPr>
          <p:nvPr>
            <p:ph type="subTitle" idx="1"/>
          </p:nvPr>
        </p:nvSpPr>
        <p:spPr>
          <a:xfrm>
            <a:off x="719999" y="2115444"/>
            <a:ext cx="7964152" cy="1590300"/>
          </a:xfrm>
        </p:spPr>
        <p:txBody>
          <a:bodyPr/>
          <a:lstStyle/>
          <a:p>
            <a:pPr rtl="0">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We use a website page , where we can able to upload the image and it act as a </a:t>
            </a:r>
          </a:p>
          <a:p>
            <a:pPr marL="114300" indent="0" rtl="0">
              <a:spcBef>
                <a:spcPts val="0"/>
              </a:spcBef>
              <a:spcAft>
                <a:spcPts val="0"/>
              </a:spcAft>
            </a:pPr>
            <a:r>
              <a:rPr lang="en-GB" b="0" i="0" u="none" strike="noStrike" dirty="0">
                <a:solidFill>
                  <a:srgbClr val="000000"/>
                </a:solidFill>
                <a:effectLst/>
                <a:latin typeface="Times New Roman" panose="02020603050405020304" pitchFamily="18" charset="0"/>
                <a:cs typeface="Times New Roman" panose="02020603050405020304" pitchFamily="18" charset="0"/>
              </a:rPr>
              <a:t>       Graphical User Interface </a:t>
            </a:r>
            <a:r>
              <a:rPr lang="en-GB" dirty="0">
                <a:solidFill>
                  <a:srgbClr val="000000"/>
                </a:solidFill>
                <a:latin typeface="Times New Roman" panose="02020603050405020304" pitchFamily="18" charset="0"/>
                <a:cs typeface="Times New Roman" panose="02020603050405020304" pitchFamily="18" charset="0"/>
              </a:rPr>
              <a:t>by </a:t>
            </a:r>
            <a:r>
              <a:rPr lang="en-GB" b="0" i="0" u="none" strike="noStrike" dirty="0">
                <a:solidFill>
                  <a:srgbClr val="000000"/>
                </a:solidFill>
                <a:effectLst/>
                <a:latin typeface="Times New Roman" panose="02020603050405020304" pitchFamily="18" charset="0"/>
                <a:cs typeface="Times New Roman" panose="02020603050405020304" pitchFamily="18" charset="0"/>
              </a:rPr>
              <a:t>using HTML, CSS, JAVASCRIPT.</a:t>
            </a:r>
            <a:endParaRPr lang="en-GB" b="0" dirty="0">
              <a:effectLst/>
              <a:latin typeface="Times New Roman" panose="02020603050405020304" pitchFamily="18" charset="0"/>
              <a:cs typeface="Times New Roman" panose="02020603050405020304" pitchFamily="18" charset="0"/>
            </a:endParaRPr>
          </a:p>
          <a:p>
            <a:pPr rtl="0">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We use Image Processing  in python language to implement this website </a:t>
            </a:r>
          </a:p>
          <a:p>
            <a:pPr marL="114300" indent="0" rtl="0">
              <a:spcBef>
                <a:spcPts val="0"/>
              </a:spcBef>
              <a:spcAft>
                <a:spcPts val="0"/>
              </a:spcAft>
            </a:pPr>
            <a:r>
              <a:rPr lang="en-GB" dirty="0">
                <a:solidFill>
                  <a:srgbClr val="000000"/>
                </a:solidFill>
                <a:latin typeface="Times New Roman" panose="02020603050405020304" pitchFamily="18" charset="0"/>
                <a:cs typeface="Times New Roman" panose="02020603050405020304" pitchFamily="18" charset="0"/>
              </a:rPr>
              <a:t>       </a:t>
            </a:r>
            <a:r>
              <a:rPr lang="en-GB" b="0" i="0" u="none" strike="noStrike" dirty="0">
                <a:solidFill>
                  <a:srgbClr val="000000"/>
                </a:solidFill>
                <a:effectLst/>
                <a:latin typeface="Times New Roman" panose="02020603050405020304" pitchFamily="18" charset="0"/>
                <a:cs typeface="Times New Roman" panose="02020603050405020304" pitchFamily="18" charset="0"/>
              </a:rPr>
              <a:t>as this uses the uploaded image of the leaf or plant to detect what type of  the disease.</a:t>
            </a:r>
            <a:endParaRPr lang="en-GB" b="0" dirty="0">
              <a:effectLst/>
              <a:latin typeface="Times New Roman" panose="02020603050405020304" pitchFamily="18" charset="0"/>
              <a:cs typeface="Times New Roman" panose="02020603050405020304" pitchFamily="18" charset="0"/>
            </a:endParaRPr>
          </a:p>
          <a:p>
            <a:pPr rtl="0">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We use datasets which are of </a:t>
            </a:r>
            <a:r>
              <a:rPr lang="en-GB" dirty="0">
                <a:solidFill>
                  <a:srgbClr val="000000"/>
                </a:solidFill>
                <a:latin typeface="Times New Roman" panose="02020603050405020304" pitchFamily="18" charset="0"/>
                <a:cs typeface="Times New Roman" panose="02020603050405020304" pitchFamily="18" charset="0"/>
              </a:rPr>
              <a:t>Deep</a:t>
            </a:r>
            <a:r>
              <a:rPr lang="en-GB" b="0" i="0" u="none" strike="noStrike" dirty="0">
                <a:solidFill>
                  <a:srgbClr val="000000"/>
                </a:solidFill>
                <a:effectLst/>
                <a:latin typeface="Times New Roman" panose="02020603050405020304" pitchFamily="18" charset="0"/>
                <a:cs typeface="Times New Roman" panose="02020603050405020304" pitchFamily="18" charset="0"/>
              </a:rPr>
              <a:t> learning where we train and test the data to implement successfully.</a:t>
            </a:r>
            <a:endParaRPr lang="en-GB" b="0" dirty="0">
              <a:effectLst/>
              <a:latin typeface="Times New Roman" panose="02020603050405020304" pitchFamily="18" charset="0"/>
              <a:cs typeface="Times New Roman" panose="02020603050405020304" pitchFamily="18" charset="0"/>
            </a:endParaRPr>
          </a:p>
          <a:p>
            <a:br>
              <a:rPr lang="en-GB" dirty="0"/>
            </a:br>
            <a:endParaRPr lang="en-IN" dirty="0"/>
          </a:p>
        </p:txBody>
      </p:sp>
      <p:pic>
        <p:nvPicPr>
          <p:cNvPr id="4" name="Picture 3">
            <a:extLst>
              <a:ext uri="{FF2B5EF4-FFF2-40B4-BE49-F238E27FC236}">
                <a16:creationId xmlns:a16="http://schemas.microsoft.com/office/drawing/2014/main" id="{BC806CFC-C696-22E4-2DF9-87E1819EE1DB}"/>
              </a:ext>
            </a:extLst>
          </p:cNvPr>
          <p:cNvPicPr>
            <a:picLocks noChangeAspect="1"/>
          </p:cNvPicPr>
          <p:nvPr/>
        </p:nvPicPr>
        <p:blipFill>
          <a:blip r:embed="rId2"/>
          <a:stretch>
            <a:fillRect/>
          </a:stretch>
        </p:blipFill>
        <p:spPr>
          <a:xfrm>
            <a:off x="2598152" y="3511971"/>
            <a:ext cx="5261234" cy="1374833"/>
          </a:xfrm>
          <a:prstGeom prst="rect">
            <a:avLst/>
          </a:prstGeom>
        </p:spPr>
      </p:pic>
    </p:spTree>
    <p:extLst>
      <p:ext uri="{BB962C8B-B14F-4D97-AF65-F5344CB8AC3E}">
        <p14:creationId xmlns:p14="http://schemas.microsoft.com/office/powerpoint/2010/main" val="300524271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568C-E568-38F2-AEA0-84F3FC878A5E}"/>
              </a:ext>
            </a:extLst>
          </p:cNvPr>
          <p:cNvSpPr>
            <a:spLocks noGrp="1"/>
          </p:cNvSpPr>
          <p:nvPr>
            <p:ph type="title"/>
          </p:nvPr>
        </p:nvSpPr>
        <p:spPr>
          <a:xfrm>
            <a:off x="856087" y="1083501"/>
            <a:ext cx="6062508" cy="964503"/>
          </a:xfrm>
        </p:spPr>
        <p:txBody>
          <a:bodyPr/>
          <a:lstStyle/>
          <a:p>
            <a:r>
              <a:rPr lang="en" dirty="0"/>
              <a:t>Our solution can help these real life problems</a:t>
            </a:r>
            <a:endParaRPr lang="en-IN" dirty="0"/>
          </a:p>
        </p:txBody>
      </p:sp>
      <p:sp>
        <p:nvSpPr>
          <p:cNvPr id="3" name="Subtitle 2">
            <a:extLst>
              <a:ext uri="{FF2B5EF4-FFF2-40B4-BE49-F238E27FC236}">
                <a16:creationId xmlns:a16="http://schemas.microsoft.com/office/drawing/2014/main" id="{4134CE41-4E95-789C-04C6-76DC649963AD}"/>
              </a:ext>
            </a:extLst>
          </p:cNvPr>
          <p:cNvSpPr>
            <a:spLocks noGrp="1"/>
          </p:cNvSpPr>
          <p:nvPr>
            <p:ph type="subTitle" idx="1"/>
          </p:nvPr>
        </p:nvSpPr>
        <p:spPr>
          <a:xfrm>
            <a:off x="856087" y="2571750"/>
            <a:ext cx="7431825" cy="1420200"/>
          </a:xfrm>
        </p:spPr>
        <p:txBody>
          <a:bodyPr/>
          <a:lstStyle/>
          <a:p>
            <a:pPr>
              <a:spcAft>
                <a:spcPts val="8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2017, 63 farmers and farm laborer's died from the fatal effects of </a:t>
            </a:r>
          </a:p>
          <a:p>
            <a:pPr>
              <a:spcAft>
                <a:spcPts val="800"/>
              </a:spcAft>
            </a:pP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mis</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handling of toxic pesticides in Maharashtra, most from eastern and </a:t>
            </a:r>
          </a:p>
          <a:p>
            <a:pPr>
              <a:spcAft>
                <a:spcPts val="8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northeastern parts; of them, at least 21 deaths were from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Yavatmal</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spcAft>
                <a:spcPts val="8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district in the Vidarbha region. Many more such cases of mishandling </a:t>
            </a:r>
          </a:p>
          <a:p>
            <a:pPr>
              <a:spcAft>
                <a:spcPts val="8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over usage of pesticides are reported in our country</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2831875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08"/>
        <p:cNvGrpSpPr/>
        <p:nvPr/>
      </p:nvGrpSpPr>
      <p:grpSpPr>
        <a:xfrm>
          <a:off x="0" y="0"/>
          <a:ext cx="0" cy="0"/>
          <a:chOff x="0" y="0"/>
          <a:chExt cx="0" cy="0"/>
        </a:xfrm>
      </p:grpSpPr>
      <p:sp>
        <p:nvSpPr>
          <p:cNvPr id="7010" name="Google Shape;7010;p43"/>
          <p:cNvSpPr txBox="1">
            <a:spLocks noGrp="1"/>
          </p:cNvSpPr>
          <p:nvPr>
            <p:ph type="title"/>
          </p:nvPr>
        </p:nvSpPr>
        <p:spPr>
          <a:xfrm>
            <a:off x="711650" y="553805"/>
            <a:ext cx="2735581" cy="99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Effectiveness</a:t>
            </a:r>
            <a:endParaRPr dirty="0"/>
          </a:p>
        </p:txBody>
      </p:sp>
      <p:sp>
        <p:nvSpPr>
          <p:cNvPr id="7011" name="Google Shape;7011;p43"/>
          <p:cNvSpPr txBox="1">
            <a:spLocks noGrp="1"/>
          </p:cNvSpPr>
          <p:nvPr>
            <p:ph type="subTitle" idx="1"/>
          </p:nvPr>
        </p:nvSpPr>
        <p:spPr>
          <a:xfrm>
            <a:off x="641065" y="1523485"/>
            <a:ext cx="5221317" cy="1978090"/>
          </a:xfrm>
          <a:prstGeom prst="rect">
            <a:avLst/>
          </a:prstGeom>
        </p:spPr>
        <p:txBody>
          <a:bodyPr spcFirstLastPara="1" wrap="square" lIns="91425" tIns="91425" rIns="91425" bIns="91425" anchor="ctr" anchorCtr="0">
            <a:noAutofit/>
          </a:bodyPr>
          <a:lstStyle/>
          <a:p>
            <a:pPr rtl="0" fontAlgn="base">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Time efficient</a:t>
            </a:r>
          </a:p>
          <a:p>
            <a:pPr rtl="0" fontAlgn="base">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Less wastage and more production </a:t>
            </a:r>
          </a:p>
          <a:p>
            <a:pPr marL="114300" indent="0" rtl="0" fontAlgn="base">
              <a:spcBef>
                <a:spcPts val="0"/>
              </a:spcBef>
              <a:spcAft>
                <a:spcPts val="0"/>
              </a:spcAft>
            </a:pPr>
            <a:r>
              <a:rPr lang="en-GB" dirty="0">
                <a:solidFill>
                  <a:srgbClr val="000000"/>
                </a:solidFill>
                <a:latin typeface="Times New Roman" panose="02020603050405020304" pitchFamily="18" charset="0"/>
                <a:cs typeface="Times New Roman" panose="02020603050405020304" pitchFamily="18" charset="0"/>
              </a:rPr>
              <a:t>       </a:t>
            </a:r>
            <a:r>
              <a:rPr lang="en-GB" b="0" i="0" u="none" strike="noStrike" dirty="0">
                <a:solidFill>
                  <a:srgbClr val="000000"/>
                </a:solidFill>
                <a:effectLst/>
                <a:latin typeface="Times New Roman" panose="02020603050405020304" pitchFamily="18" charset="0"/>
                <a:cs typeface="Times New Roman" panose="02020603050405020304" pitchFamily="18" charset="0"/>
              </a:rPr>
              <a:t>of healthy plants</a:t>
            </a:r>
          </a:p>
          <a:p>
            <a:pPr rtl="0" fontAlgn="base">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Save the soil fertility</a:t>
            </a:r>
          </a:p>
          <a:p>
            <a:pPr rtl="0" fontAlgn="base">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Saving further water pollution</a:t>
            </a:r>
          </a:p>
          <a:p>
            <a:pPr rtl="0" fontAlgn="base">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Reduce the extra toxicity of pesticides</a:t>
            </a:r>
          </a:p>
          <a:p>
            <a:pPr rtl="0" fontAlgn="base">
              <a:spcBef>
                <a:spcPts val="0"/>
              </a:spcBef>
              <a:spcAft>
                <a:spcPts val="0"/>
              </a:spcAft>
              <a:buFont typeface="Arial" panose="020B0604020202020204" pitchFamily="34" charset="0"/>
              <a:buChar char="•"/>
            </a:pPr>
            <a:r>
              <a:rPr lang="en-GB" b="0" i="0" u="none" strike="noStrike" dirty="0">
                <a:solidFill>
                  <a:srgbClr val="000000"/>
                </a:solidFill>
                <a:effectLst/>
                <a:latin typeface="Times New Roman" panose="02020603050405020304" pitchFamily="18" charset="0"/>
                <a:cs typeface="Times New Roman" panose="02020603050405020304" pitchFamily="18" charset="0"/>
              </a:rPr>
              <a:t>Reduce the cost of the pesticide</a:t>
            </a:r>
          </a:p>
        </p:txBody>
      </p:sp>
      <p:pic>
        <p:nvPicPr>
          <p:cNvPr id="2" name="Google Shape;7009;p43">
            <a:extLst>
              <a:ext uri="{FF2B5EF4-FFF2-40B4-BE49-F238E27FC236}">
                <a16:creationId xmlns:a16="http://schemas.microsoft.com/office/drawing/2014/main" id="{4F3C494C-5972-5DE1-DF54-A8D7E5D09701}"/>
              </a:ext>
            </a:extLst>
          </p:cNvPr>
          <p:cNvPicPr preferRelativeResize="0"/>
          <p:nvPr/>
        </p:nvPicPr>
        <p:blipFill rotWithShape="1">
          <a:blip r:embed="rId3">
            <a:alphaModFix/>
          </a:blip>
          <a:srcRect l="5580"/>
          <a:stretch/>
        </p:blipFill>
        <p:spPr>
          <a:xfrm>
            <a:off x="4380614" y="0"/>
            <a:ext cx="4763386" cy="5143500"/>
          </a:xfrm>
          <a:prstGeom prst="rect">
            <a:avLst/>
          </a:prstGeom>
          <a:noFill/>
          <a:ln>
            <a:noFill/>
          </a:ln>
        </p:spPr>
      </p:pic>
    </p:spTree>
  </p:cSld>
  <p:clrMapOvr>
    <a:masterClrMapping/>
  </p:clrMapOvr>
  <p:transition spd="slow">
    <p:wipe/>
  </p:transition>
</p:sld>
</file>

<file path=ppt/theme/theme1.xml><?xml version="1.0" encoding="utf-8"?>
<a:theme xmlns:a="http://schemas.openxmlformats.org/drawingml/2006/main" name="Pical Platform Business Plan by Slidesgo">
  <a:themeElements>
    <a:clrScheme name="Simple Light">
      <a:dk1>
        <a:srgbClr val="000000"/>
      </a:dk1>
      <a:lt1>
        <a:srgbClr val="FFFFFF"/>
      </a:lt1>
      <a:dk2>
        <a:srgbClr val="595959"/>
      </a:dk2>
      <a:lt2>
        <a:srgbClr val="EEEEEE"/>
      </a:lt2>
      <a:accent1>
        <a:srgbClr val="000000"/>
      </a:accent1>
      <a:accent2>
        <a:srgbClr val="283E35"/>
      </a:accent2>
      <a:accent3>
        <a:srgbClr val="416758"/>
      </a:accent3>
      <a:accent4>
        <a:srgbClr val="609A81"/>
      </a:accent4>
      <a:accent5>
        <a:srgbClr val="96C3B0"/>
      </a:accent5>
      <a:accent6>
        <a:srgbClr val="20302C"/>
      </a:accent6>
      <a:hlink>
        <a:srgbClr val="4167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927</TotalTime>
  <Words>602</Words>
  <Application>Microsoft Office PowerPoint</Application>
  <PresentationFormat>On-screen Show (16:9)</PresentationFormat>
  <Paragraphs>86</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Times New Roman</vt:lpstr>
      <vt:lpstr>Work Sans</vt:lpstr>
      <vt:lpstr>Martel ExtraBold</vt:lpstr>
      <vt:lpstr>Martel</vt:lpstr>
      <vt:lpstr>Arial</vt:lpstr>
      <vt:lpstr>Pical Platform Business Plan by Slidesgo</vt:lpstr>
      <vt:lpstr>Plant Disease Detection</vt:lpstr>
      <vt:lpstr>Table of Contents</vt:lpstr>
      <vt:lpstr>Problem  Statement</vt:lpstr>
      <vt:lpstr>Problem Description</vt:lpstr>
      <vt:lpstr>Flow Chart</vt:lpstr>
      <vt:lpstr>Solution</vt:lpstr>
      <vt:lpstr>How our  solution is working</vt:lpstr>
      <vt:lpstr>Our solution can help these real life problems</vt:lpstr>
      <vt:lpstr>Solution Effectiveness</vt:lpstr>
      <vt:lpstr>Technologies used     </vt:lpstr>
      <vt:lpstr>Example (Already Developed)</vt:lpstr>
      <vt:lpstr>Prototype (Our Solution)</vt:lpstr>
      <vt:lpstr>Future  (Additional Implementation)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Disease Detection</dc:title>
  <dc:creator>LENOVO</dc:creator>
  <cp:lastModifiedBy>Santhana Lakshmi K</cp:lastModifiedBy>
  <cp:revision>12</cp:revision>
  <dcterms:modified xsi:type="dcterms:W3CDTF">2022-09-17T10:19:52Z</dcterms:modified>
</cp:coreProperties>
</file>